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8"/>
  </p:notesMasterIdLst>
  <p:sldIdLst>
    <p:sldId id="256" r:id="rId2"/>
    <p:sldId id="258" r:id="rId3"/>
    <p:sldId id="263" r:id="rId4"/>
    <p:sldId id="278" r:id="rId5"/>
    <p:sldId id="262" r:id="rId6"/>
    <p:sldId id="264" r:id="rId7"/>
    <p:sldId id="261" r:id="rId8"/>
    <p:sldId id="267" r:id="rId9"/>
    <p:sldId id="268" r:id="rId10"/>
    <p:sldId id="279" r:id="rId11"/>
    <p:sldId id="269" r:id="rId12"/>
    <p:sldId id="270" r:id="rId13"/>
    <p:sldId id="277" r:id="rId14"/>
    <p:sldId id="271" r:id="rId15"/>
    <p:sldId id="273" r:id="rId16"/>
    <p:sldId id="274" r:id="rId17"/>
  </p:sldIdLst>
  <p:sldSz cx="9144000" cy="5143500" type="screen16x9"/>
  <p:notesSz cx="6858000" cy="9144000"/>
  <p:embeddedFontLst>
    <p:embeddedFont>
      <p:font typeface="Advent Pro" panose="020B0604020202020204" charset="0"/>
      <p:regular r:id="rId19"/>
      <p:bold r:id="rId20"/>
      <p:italic r:id="rId21"/>
      <p:boldItalic r:id="rId22"/>
    </p:embeddedFont>
    <p:embeddedFont>
      <p:font typeface="Hind" panose="02000000000000000000" pitchFamily="2" charset="0"/>
      <p:regular r:id="rId23"/>
      <p:bold r:id="rId24"/>
    </p:embeddedFont>
    <p:embeddedFont>
      <p:font typeface="Oxanium" panose="020B0604020202020204" charset="0"/>
      <p:regular r:id="rId25"/>
      <p:bold r:id="rId26"/>
    </p:embeddedFont>
    <p:embeddedFont>
      <p:font typeface="Raleway"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00A6BC-F4B9-46BE-9FB1-1D2622F93BCE}">
  <a:tblStyle styleId="{AC00A6BC-F4B9-46BE-9FB1-1D2622F93B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04E3075-200A-439E-B9F4-C3E1E3D986F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449" autoAdjust="0"/>
  </p:normalViewPr>
  <p:slideViewPr>
    <p:cSldViewPr snapToGrid="0">
      <p:cViewPr varScale="1">
        <p:scale>
          <a:sx n="149" d="100"/>
          <a:sy n="149" d="100"/>
        </p:scale>
        <p:origin x="50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D" dirty="0"/>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274" name="Google Shape;2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a:extLst>
            <a:ext uri="{FF2B5EF4-FFF2-40B4-BE49-F238E27FC236}">
              <a16:creationId xmlns:a16="http://schemas.microsoft.com/office/drawing/2014/main" id="{91A50790-BA3F-37F6-598A-00F8E0E1FE77}"/>
            </a:ext>
          </a:extLst>
        </p:cNvPr>
        <p:cNvGrpSpPr/>
        <p:nvPr/>
      </p:nvGrpSpPr>
      <p:grpSpPr>
        <a:xfrm>
          <a:off x="0" y="0"/>
          <a:ext cx="0" cy="0"/>
          <a:chOff x="0" y="0"/>
          <a:chExt cx="0" cy="0"/>
        </a:xfrm>
      </p:grpSpPr>
      <p:sp>
        <p:nvSpPr>
          <p:cNvPr id="502" name="Google Shape;502;g1ff18b49f31_1_85:notes">
            <a:extLst>
              <a:ext uri="{FF2B5EF4-FFF2-40B4-BE49-F238E27FC236}">
                <a16:creationId xmlns:a16="http://schemas.microsoft.com/office/drawing/2014/main" id="{49A683BC-DC13-1D76-3497-F378DFDEBD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503" name="Google Shape;503;g1ff18b49f31_1_85:notes">
            <a:extLst>
              <a:ext uri="{FF2B5EF4-FFF2-40B4-BE49-F238E27FC236}">
                <a16:creationId xmlns:a16="http://schemas.microsoft.com/office/drawing/2014/main" id="{E972EF9C-8E57-04D2-8300-FD41B895CD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4869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04a4cecd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509" name="Google Shape;509;g204a4cecd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ff18b49f31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523" name="Google Shape;523;g1ff18b49f31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f2b48e6acb_0_17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977" name="Google Shape;977;g1f2b48e6acb_0_17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04a31f36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545" name="Google Shape;545;g204a31f36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f18b49f31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571" name="Google Shape;571;g1ff18b49f31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621" name="Google Shape;621;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290" name="Google Shape;290;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366" name="Google Shape;366;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a:extLst>
            <a:ext uri="{FF2B5EF4-FFF2-40B4-BE49-F238E27FC236}">
              <a16:creationId xmlns:a16="http://schemas.microsoft.com/office/drawing/2014/main" id="{D29B72EA-4521-12C5-CC7E-E120EA1C8344}"/>
            </a:ext>
          </a:extLst>
        </p:cNvPr>
        <p:cNvGrpSpPr/>
        <p:nvPr/>
      </p:nvGrpSpPr>
      <p:grpSpPr>
        <a:xfrm>
          <a:off x="0" y="0"/>
          <a:ext cx="0" cy="0"/>
          <a:chOff x="0" y="0"/>
          <a:chExt cx="0" cy="0"/>
        </a:xfrm>
      </p:grpSpPr>
      <p:sp>
        <p:nvSpPr>
          <p:cNvPr id="365" name="Google Shape;365;g1125d80b419_0_79:notes">
            <a:extLst>
              <a:ext uri="{FF2B5EF4-FFF2-40B4-BE49-F238E27FC236}">
                <a16:creationId xmlns:a16="http://schemas.microsoft.com/office/drawing/2014/main" id="{340D80C9-AE59-1D74-2E2B-C621618CF7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366" name="Google Shape;366;g1125d80b419_0_79:notes">
            <a:extLst>
              <a:ext uri="{FF2B5EF4-FFF2-40B4-BE49-F238E27FC236}">
                <a16:creationId xmlns:a16="http://schemas.microsoft.com/office/drawing/2014/main" id="{40333CB9-DAA5-7CFB-BA4F-FF2C9E01B8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8529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343" name="Google Shape;3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403" name="Google Shape;403;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326" name="Google Shape;326;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488" name="Google Shape;488;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f18b49f3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D" dirty="0"/>
          </a:p>
        </p:txBody>
      </p:sp>
      <p:sp>
        <p:nvSpPr>
          <p:cNvPr id="503" name="Google Shape;503;g1ff18b49f3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10" name="Google Shape;10;p2"/>
          <p:cNvSpPr txBox="1">
            <a:spLocks noGrp="1"/>
          </p:cNvSpPr>
          <p:nvPr>
            <p:ph type="ctrTitle"/>
          </p:nvPr>
        </p:nvSpPr>
        <p:spPr>
          <a:xfrm>
            <a:off x="974900" y="1441738"/>
            <a:ext cx="6833100" cy="1917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74900" y="3399888"/>
            <a:ext cx="45210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5909132" y="534999"/>
            <a:ext cx="3475918" cy="5620338"/>
            <a:chOff x="5909132" y="534999"/>
            <a:chExt cx="3475918" cy="5620338"/>
          </a:xfrm>
        </p:grpSpPr>
        <p:grpSp>
          <p:nvGrpSpPr>
            <p:cNvPr id="13" name="Google Shape;13;p2"/>
            <p:cNvGrpSpPr/>
            <p:nvPr/>
          </p:nvGrpSpPr>
          <p:grpSpPr>
            <a:xfrm>
              <a:off x="5909132" y="3487469"/>
              <a:ext cx="2773543" cy="2667868"/>
              <a:chOff x="5909132" y="3487469"/>
              <a:chExt cx="2773543" cy="2667868"/>
            </a:xfrm>
          </p:grpSpPr>
          <p:pic>
            <p:nvPicPr>
              <p:cNvPr id="14" name="Google Shape;14;p2"/>
              <p:cNvPicPr preferRelativeResize="0"/>
              <p:nvPr/>
            </p:nvPicPr>
            <p:blipFill>
              <a:blip r:embed="rId2">
                <a:alphaModFix/>
              </a:blip>
              <a:stretch>
                <a:fillRect/>
              </a:stretch>
            </p:blipFill>
            <p:spPr>
              <a:xfrm>
                <a:off x="7774900" y="3487469"/>
                <a:ext cx="907775" cy="907788"/>
              </a:xfrm>
              <a:prstGeom prst="rect">
                <a:avLst/>
              </a:prstGeom>
              <a:noFill/>
              <a:ln>
                <a:noFill/>
              </a:ln>
            </p:spPr>
          </p:pic>
          <p:pic>
            <p:nvPicPr>
              <p:cNvPr id="15" name="Google Shape;15;p2"/>
              <p:cNvPicPr preferRelativeResize="0"/>
              <p:nvPr/>
            </p:nvPicPr>
            <p:blipFill>
              <a:blip r:embed="rId3">
                <a:alphaModFix amt="32000"/>
              </a:blip>
              <a:stretch>
                <a:fillRect/>
              </a:stretch>
            </p:blipFill>
            <p:spPr>
              <a:xfrm>
                <a:off x="5909132" y="3955138"/>
                <a:ext cx="2200136" cy="2200200"/>
              </a:xfrm>
              <a:prstGeom prst="rect">
                <a:avLst/>
              </a:prstGeom>
              <a:noFill/>
              <a:ln>
                <a:noFill/>
              </a:ln>
            </p:spPr>
          </p:pic>
        </p:grpSp>
        <p:pic>
          <p:nvPicPr>
            <p:cNvPr id="16" name="Google Shape;16;p2"/>
            <p:cNvPicPr preferRelativeResize="0"/>
            <p:nvPr/>
          </p:nvPicPr>
          <p:blipFill>
            <a:blip r:embed="rId4">
              <a:alphaModFix/>
            </a:blip>
            <a:stretch>
              <a:fillRect/>
            </a:stretch>
          </p:blipFill>
          <p:spPr>
            <a:xfrm>
              <a:off x="6767874" y="534999"/>
              <a:ext cx="2617176" cy="1292635"/>
            </a:xfrm>
            <a:prstGeom prst="rect">
              <a:avLst/>
            </a:prstGeom>
            <a:noFill/>
            <a:ln>
              <a:noFill/>
            </a:ln>
          </p:spPr>
        </p:pic>
      </p:grpSp>
      <p:grpSp>
        <p:nvGrpSpPr>
          <p:cNvPr id="17" name="Google Shape;17;p2"/>
          <p:cNvGrpSpPr/>
          <p:nvPr/>
        </p:nvGrpSpPr>
        <p:grpSpPr>
          <a:xfrm>
            <a:off x="455300" y="543298"/>
            <a:ext cx="7751137" cy="4341171"/>
            <a:chOff x="455300" y="543298"/>
            <a:chExt cx="7751137" cy="4341171"/>
          </a:xfrm>
        </p:grpSpPr>
        <p:pic>
          <p:nvPicPr>
            <p:cNvPr id="18" name="Google Shape;18;p2"/>
            <p:cNvPicPr preferRelativeResize="0"/>
            <p:nvPr/>
          </p:nvPicPr>
          <p:blipFill>
            <a:blip r:embed="rId5">
              <a:alphaModFix/>
            </a:blip>
            <a:stretch>
              <a:fillRect/>
            </a:stretch>
          </p:blipFill>
          <p:spPr>
            <a:xfrm>
              <a:off x="455300" y="543298"/>
              <a:ext cx="519600" cy="519564"/>
            </a:xfrm>
            <a:prstGeom prst="rect">
              <a:avLst/>
            </a:prstGeom>
            <a:noFill/>
            <a:ln>
              <a:noFill/>
            </a:ln>
          </p:spPr>
        </p:pic>
        <p:pic>
          <p:nvPicPr>
            <p:cNvPr id="19" name="Google Shape;19;p2"/>
            <p:cNvPicPr preferRelativeResize="0"/>
            <p:nvPr/>
          </p:nvPicPr>
          <p:blipFill>
            <a:blip r:embed="rId6">
              <a:alphaModFix/>
            </a:blip>
            <a:stretch>
              <a:fillRect/>
            </a:stretch>
          </p:blipFill>
          <p:spPr>
            <a:xfrm>
              <a:off x="7027437" y="3703430"/>
              <a:ext cx="1179000" cy="1181040"/>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7"/>
        <p:cNvGrpSpPr/>
        <p:nvPr/>
      </p:nvGrpSpPr>
      <p:grpSpPr>
        <a:xfrm>
          <a:off x="0" y="0"/>
          <a:ext cx="0" cy="0"/>
          <a:chOff x="0" y="0"/>
          <a:chExt cx="0" cy="0"/>
        </a:xfrm>
      </p:grpSpPr>
      <p:sp>
        <p:nvSpPr>
          <p:cNvPr id="118" name="Google Shape;118;p15"/>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119" name="Google Shape;11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20" name="Google Shape;120;p15"/>
          <p:cNvPicPr preferRelativeResize="0"/>
          <p:nvPr/>
        </p:nvPicPr>
        <p:blipFill>
          <a:blip r:embed="rId2">
            <a:alphaModFix/>
          </a:blip>
          <a:stretch>
            <a:fillRect/>
          </a:stretch>
        </p:blipFill>
        <p:spPr>
          <a:xfrm flipH="1">
            <a:off x="7296339" y="445020"/>
            <a:ext cx="1998420" cy="572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21"/>
        <p:cNvGrpSpPr/>
        <p:nvPr/>
      </p:nvGrpSpPr>
      <p:grpSpPr>
        <a:xfrm>
          <a:off x="0" y="0"/>
          <a:ext cx="0" cy="0"/>
          <a:chOff x="0" y="0"/>
          <a:chExt cx="0" cy="0"/>
        </a:xfrm>
      </p:grpSpPr>
      <p:sp>
        <p:nvSpPr>
          <p:cNvPr id="122" name="Google Shape;122;p16"/>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123" name="Google Shape;12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4" name="Google Shape;124;p16"/>
          <p:cNvGrpSpPr/>
          <p:nvPr/>
        </p:nvGrpSpPr>
        <p:grpSpPr>
          <a:xfrm>
            <a:off x="2026902" y="1936307"/>
            <a:ext cx="6655775" cy="3722852"/>
            <a:chOff x="2026902" y="1936307"/>
            <a:chExt cx="6655775" cy="3722852"/>
          </a:xfrm>
        </p:grpSpPr>
        <p:pic>
          <p:nvPicPr>
            <p:cNvPr id="125" name="Google Shape;125;p16"/>
            <p:cNvPicPr preferRelativeResize="0"/>
            <p:nvPr/>
          </p:nvPicPr>
          <p:blipFill>
            <a:blip r:embed="rId2">
              <a:alphaModFix amt="44000"/>
            </a:blip>
            <a:stretch>
              <a:fillRect/>
            </a:stretch>
          </p:blipFill>
          <p:spPr>
            <a:xfrm>
              <a:off x="7774902" y="1936307"/>
              <a:ext cx="907775" cy="907790"/>
            </a:xfrm>
            <a:prstGeom prst="rect">
              <a:avLst/>
            </a:prstGeom>
            <a:noFill/>
            <a:ln>
              <a:noFill/>
            </a:ln>
          </p:spPr>
        </p:pic>
        <p:pic>
          <p:nvPicPr>
            <p:cNvPr id="126" name="Google Shape;126;p16"/>
            <p:cNvPicPr preferRelativeResize="0"/>
            <p:nvPr/>
          </p:nvPicPr>
          <p:blipFill>
            <a:blip r:embed="rId2">
              <a:alphaModFix amt="44000"/>
            </a:blip>
            <a:stretch>
              <a:fillRect/>
            </a:stretch>
          </p:blipFill>
          <p:spPr>
            <a:xfrm>
              <a:off x="2026902" y="4751370"/>
              <a:ext cx="907775" cy="907790"/>
            </a:xfrm>
            <a:prstGeom prst="rect">
              <a:avLst/>
            </a:prstGeom>
            <a:noFill/>
            <a:ln>
              <a:noFill/>
            </a:ln>
          </p:spPr>
        </p:pic>
      </p:grpSp>
      <p:grpSp>
        <p:nvGrpSpPr>
          <p:cNvPr id="127" name="Google Shape;127;p16"/>
          <p:cNvGrpSpPr/>
          <p:nvPr/>
        </p:nvGrpSpPr>
        <p:grpSpPr>
          <a:xfrm>
            <a:off x="2934676" y="1821713"/>
            <a:ext cx="6044377" cy="3254325"/>
            <a:chOff x="2934676" y="1821713"/>
            <a:chExt cx="6044377" cy="3254325"/>
          </a:xfrm>
        </p:grpSpPr>
        <p:pic>
          <p:nvPicPr>
            <p:cNvPr id="128" name="Google Shape;128;p16"/>
            <p:cNvPicPr preferRelativeResize="0"/>
            <p:nvPr/>
          </p:nvPicPr>
          <p:blipFill>
            <a:blip r:embed="rId3">
              <a:alphaModFix/>
            </a:blip>
            <a:stretch>
              <a:fillRect/>
            </a:stretch>
          </p:blipFill>
          <p:spPr>
            <a:xfrm>
              <a:off x="8407346" y="1821713"/>
              <a:ext cx="571707" cy="572700"/>
            </a:xfrm>
            <a:prstGeom prst="rect">
              <a:avLst/>
            </a:prstGeom>
            <a:noFill/>
            <a:ln>
              <a:noFill/>
            </a:ln>
          </p:spPr>
        </p:pic>
        <p:pic>
          <p:nvPicPr>
            <p:cNvPr id="129" name="Google Shape;129;p16"/>
            <p:cNvPicPr preferRelativeResize="0"/>
            <p:nvPr/>
          </p:nvPicPr>
          <p:blipFill>
            <a:blip r:embed="rId4">
              <a:alphaModFix/>
            </a:blip>
            <a:stretch>
              <a:fillRect/>
            </a:stretch>
          </p:blipFill>
          <p:spPr>
            <a:xfrm rot="5400000">
              <a:off x="2934676" y="4712462"/>
              <a:ext cx="363575" cy="363575"/>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30"/>
        <p:cNvGrpSpPr/>
        <p:nvPr/>
      </p:nvGrpSpPr>
      <p:grpSpPr>
        <a:xfrm>
          <a:off x="0" y="0"/>
          <a:ext cx="0" cy="0"/>
          <a:chOff x="0" y="0"/>
          <a:chExt cx="0" cy="0"/>
        </a:xfrm>
      </p:grpSpPr>
      <p:sp>
        <p:nvSpPr>
          <p:cNvPr id="131" name="Google Shape;131;p17"/>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132" name="Google Shape;13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33" name="Google Shape;133;p17"/>
          <p:cNvPicPr preferRelativeResize="0"/>
          <p:nvPr/>
        </p:nvPicPr>
        <p:blipFill>
          <a:blip r:embed="rId2">
            <a:alphaModFix/>
          </a:blip>
          <a:stretch>
            <a:fillRect/>
          </a:stretch>
        </p:blipFill>
        <p:spPr>
          <a:xfrm>
            <a:off x="57150" y="4440925"/>
            <a:ext cx="572679" cy="572700"/>
          </a:xfrm>
          <a:prstGeom prst="rect">
            <a:avLst/>
          </a:prstGeom>
          <a:noFill/>
          <a:ln>
            <a:noFill/>
          </a:ln>
        </p:spPr>
      </p:pic>
      <p:pic>
        <p:nvPicPr>
          <p:cNvPr id="134" name="Google Shape;134;p17"/>
          <p:cNvPicPr preferRelativeResize="0"/>
          <p:nvPr/>
        </p:nvPicPr>
        <p:blipFill>
          <a:blip r:embed="rId3">
            <a:alphaModFix/>
          </a:blip>
          <a:stretch>
            <a:fillRect/>
          </a:stretch>
        </p:blipFill>
        <p:spPr>
          <a:xfrm>
            <a:off x="-582898" y="3296106"/>
            <a:ext cx="1075550" cy="107556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146"/>
        <p:cNvGrpSpPr/>
        <p:nvPr/>
      </p:nvGrpSpPr>
      <p:grpSpPr>
        <a:xfrm>
          <a:off x="0" y="0"/>
          <a:ext cx="0" cy="0"/>
          <a:chOff x="0" y="0"/>
          <a:chExt cx="0" cy="0"/>
        </a:xfrm>
      </p:grpSpPr>
      <p:sp>
        <p:nvSpPr>
          <p:cNvPr id="147" name="Google Shape;147;p19"/>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148" name="Google Shape;14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49" name="Google Shape;149;p19"/>
          <p:cNvPicPr preferRelativeResize="0"/>
          <p:nvPr/>
        </p:nvPicPr>
        <p:blipFill>
          <a:blip r:embed="rId2">
            <a:alphaModFix/>
          </a:blip>
          <a:stretch>
            <a:fillRect/>
          </a:stretch>
        </p:blipFill>
        <p:spPr>
          <a:xfrm>
            <a:off x="8008575" y="209707"/>
            <a:ext cx="907775" cy="907788"/>
          </a:xfrm>
          <a:prstGeom prst="rect">
            <a:avLst/>
          </a:prstGeom>
          <a:noFill/>
          <a:ln>
            <a:noFill/>
          </a:ln>
        </p:spPr>
      </p:pic>
      <p:grpSp>
        <p:nvGrpSpPr>
          <p:cNvPr id="150" name="Google Shape;150;p19"/>
          <p:cNvGrpSpPr/>
          <p:nvPr/>
        </p:nvGrpSpPr>
        <p:grpSpPr>
          <a:xfrm>
            <a:off x="7784150" y="265902"/>
            <a:ext cx="1229350" cy="987147"/>
            <a:chOff x="7784150" y="265902"/>
            <a:chExt cx="1229350" cy="987147"/>
          </a:xfrm>
        </p:grpSpPr>
        <p:pic>
          <p:nvPicPr>
            <p:cNvPr id="151" name="Google Shape;151;p19"/>
            <p:cNvPicPr preferRelativeResize="0"/>
            <p:nvPr/>
          </p:nvPicPr>
          <p:blipFill>
            <a:blip r:embed="rId3">
              <a:alphaModFix/>
            </a:blip>
            <a:stretch>
              <a:fillRect/>
            </a:stretch>
          </p:blipFill>
          <p:spPr>
            <a:xfrm>
              <a:off x="8493900" y="733486"/>
              <a:ext cx="519600" cy="519564"/>
            </a:xfrm>
            <a:prstGeom prst="rect">
              <a:avLst/>
            </a:prstGeom>
            <a:noFill/>
            <a:ln>
              <a:noFill/>
            </a:ln>
          </p:spPr>
        </p:pic>
        <p:pic>
          <p:nvPicPr>
            <p:cNvPr id="152" name="Google Shape;152;p19"/>
            <p:cNvPicPr preferRelativeResize="0"/>
            <p:nvPr/>
          </p:nvPicPr>
          <p:blipFill>
            <a:blip r:embed="rId4">
              <a:alphaModFix/>
            </a:blip>
            <a:stretch>
              <a:fillRect/>
            </a:stretch>
          </p:blipFill>
          <p:spPr>
            <a:xfrm>
              <a:off x="7784150" y="265902"/>
              <a:ext cx="156475" cy="156722"/>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7">
  <p:cSld name="TITLE_ONLY_7">
    <p:spTree>
      <p:nvGrpSpPr>
        <p:cNvPr id="1" name="Shape 153"/>
        <p:cNvGrpSpPr/>
        <p:nvPr/>
      </p:nvGrpSpPr>
      <p:grpSpPr>
        <a:xfrm>
          <a:off x="0" y="0"/>
          <a:ext cx="0" cy="0"/>
          <a:chOff x="0" y="0"/>
          <a:chExt cx="0" cy="0"/>
        </a:xfrm>
      </p:grpSpPr>
      <p:sp>
        <p:nvSpPr>
          <p:cNvPr id="154" name="Google Shape;154;p20"/>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155" name="Google Shape;15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6" name="Google Shape;156;p20"/>
          <p:cNvGrpSpPr/>
          <p:nvPr/>
        </p:nvGrpSpPr>
        <p:grpSpPr>
          <a:xfrm>
            <a:off x="3216475" y="386556"/>
            <a:ext cx="5467409" cy="5687445"/>
            <a:chOff x="3216475" y="386556"/>
            <a:chExt cx="5467409" cy="5687445"/>
          </a:xfrm>
        </p:grpSpPr>
        <p:pic>
          <p:nvPicPr>
            <p:cNvPr id="157" name="Google Shape;157;p20"/>
            <p:cNvPicPr preferRelativeResize="0"/>
            <p:nvPr/>
          </p:nvPicPr>
          <p:blipFill>
            <a:blip r:embed="rId2">
              <a:alphaModFix/>
            </a:blip>
            <a:stretch>
              <a:fillRect/>
            </a:stretch>
          </p:blipFill>
          <p:spPr>
            <a:xfrm>
              <a:off x="7945310" y="386556"/>
              <a:ext cx="738575" cy="738587"/>
            </a:xfrm>
            <a:prstGeom prst="rect">
              <a:avLst/>
            </a:prstGeom>
            <a:noFill/>
            <a:ln>
              <a:noFill/>
            </a:ln>
          </p:spPr>
        </p:pic>
        <p:pic>
          <p:nvPicPr>
            <p:cNvPr id="158" name="Google Shape;158;p20"/>
            <p:cNvPicPr preferRelativeResize="0"/>
            <p:nvPr/>
          </p:nvPicPr>
          <p:blipFill>
            <a:blip r:embed="rId3">
              <a:alphaModFix/>
            </a:blip>
            <a:stretch>
              <a:fillRect/>
            </a:stretch>
          </p:blipFill>
          <p:spPr>
            <a:xfrm>
              <a:off x="3216475" y="4648200"/>
              <a:ext cx="1425801" cy="1425801"/>
            </a:xfrm>
            <a:prstGeom prst="rect">
              <a:avLst/>
            </a:prstGeom>
            <a:noFill/>
            <a:ln>
              <a:noFill/>
            </a:ln>
          </p:spPr>
        </p:pic>
      </p:grpSp>
      <p:grpSp>
        <p:nvGrpSpPr>
          <p:cNvPr id="159" name="Google Shape;159;p20"/>
          <p:cNvGrpSpPr/>
          <p:nvPr/>
        </p:nvGrpSpPr>
        <p:grpSpPr>
          <a:xfrm>
            <a:off x="2997100" y="190503"/>
            <a:ext cx="5882850" cy="4720196"/>
            <a:chOff x="2997100" y="190503"/>
            <a:chExt cx="5882850" cy="4720196"/>
          </a:xfrm>
        </p:grpSpPr>
        <p:pic>
          <p:nvPicPr>
            <p:cNvPr id="160" name="Google Shape;160;p20"/>
            <p:cNvPicPr preferRelativeResize="0"/>
            <p:nvPr/>
          </p:nvPicPr>
          <p:blipFill>
            <a:blip r:embed="rId4">
              <a:alphaModFix/>
            </a:blip>
            <a:stretch>
              <a:fillRect/>
            </a:stretch>
          </p:blipFill>
          <p:spPr>
            <a:xfrm>
              <a:off x="7749250" y="190503"/>
              <a:ext cx="1130700" cy="1130700"/>
            </a:xfrm>
            <a:prstGeom prst="rect">
              <a:avLst/>
            </a:prstGeom>
            <a:noFill/>
            <a:ln>
              <a:noFill/>
            </a:ln>
          </p:spPr>
        </p:pic>
        <p:pic>
          <p:nvPicPr>
            <p:cNvPr id="161" name="Google Shape;161;p20"/>
            <p:cNvPicPr preferRelativeResize="0"/>
            <p:nvPr/>
          </p:nvPicPr>
          <p:blipFill>
            <a:blip r:embed="rId5">
              <a:alphaModFix/>
            </a:blip>
            <a:stretch>
              <a:fillRect/>
            </a:stretch>
          </p:blipFill>
          <p:spPr>
            <a:xfrm>
              <a:off x="2997100" y="4753977"/>
              <a:ext cx="156475" cy="156722"/>
            </a:xfrm>
            <a:prstGeom prst="rect">
              <a:avLst/>
            </a:prstGeom>
            <a:noFill/>
            <a:ln>
              <a:noFill/>
            </a:ln>
          </p:spPr>
        </p:pic>
        <p:pic>
          <p:nvPicPr>
            <p:cNvPr id="162" name="Google Shape;162;p20"/>
            <p:cNvPicPr preferRelativeResize="0"/>
            <p:nvPr/>
          </p:nvPicPr>
          <p:blipFill>
            <a:blip r:embed="rId5">
              <a:alphaModFix/>
            </a:blip>
            <a:stretch>
              <a:fillRect/>
            </a:stretch>
          </p:blipFill>
          <p:spPr>
            <a:xfrm>
              <a:off x="8674000" y="1382127"/>
              <a:ext cx="156475" cy="156722"/>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63"/>
        <p:cNvGrpSpPr/>
        <p:nvPr/>
      </p:nvGrpSpPr>
      <p:grpSpPr>
        <a:xfrm>
          <a:off x="0" y="0"/>
          <a:ext cx="0" cy="0"/>
          <a:chOff x="0" y="0"/>
          <a:chExt cx="0" cy="0"/>
        </a:xfrm>
      </p:grpSpPr>
      <p:sp>
        <p:nvSpPr>
          <p:cNvPr id="164" name="Google Shape;164;p21"/>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165" name="Google Shape;165;p21"/>
          <p:cNvSpPr txBox="1">
            <a:spLocks noGrp="1"/>
          </p:cNvSpPr>
          <p:nvPr>
            <p:ph type="subTitle" idx="1"/>
          </p:nvPr>
        </p:nvSpPr>
        <p:spPr>
          <a:xfrm>
            <a:off x="3914200" y="2244938"/>
            <a:ext cx="4514700" cy="167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166" name="Google Shape;166;p21"/>
          <p:cNvSpPr txBox="1">
            <a:spLocks noGrp="1"/>
          </p:cNvSpPr>
          <p:nvPr>
            <p:ph type="title"/>
          </p:nvPr>
        </p:nvSpPr>
        <p:spPr>
          <a:xfrm>
            <a:off x="3914200" y="1227838"/>
            <a:ext cx="4514700" cy="1048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7" name="Google Shape;167;p21"/>
          <p:cNvSpPr>
            <a:spLocks noGrp="1"/>
          </p:cNvSpPr>
          <p:nvPr>
            <p:ph type="pic" idx="2"/>
          </p:nvPr>
        </p:nvSpPr>
        <p:spPr>
          <a:xfrm>
            <a:off x="1712088" y="1081100"/>
            <a:ext cx="1692600" cy="2967000"/>
          </a:xfrm>
          <a:prstGeom prst="rect">
            <a:avLst/>
          </a:prstGeom>
          <a:noFill/>
          <a:ln>
            <a:noFill/>
          </a:ln>
        </p:spPr>
        <p:txBody>
          <a:bodyPr/>
          <a:lstStyle/>
          <a:p>
            <a:endParaRPr lang="en-ID" dirty="0"/>
          </a:p>
        </p:txBody>
      </p:sp>
      <p:pic>
        <p:nvPicPr>
          <p:cNvPr id="168" name="Google Shape;168;p21"/>
          <p:cNvPicPr preferRelativeResize="0"/>
          <p:nvPr/>
        </p:nvPicPr>
        <p:blipFill>
          <a:blip r:embed="rId2">
            <a:alphaModFix amt="44000"/>
          </a:blip>
          <a:stretch>
            <a:fillRect/>
          </a:stretch>
        </p:blipFill>
        <p:spPr>
          <a:xfrm>
            <a:off x="3914199" y="4300749"/>
            <a:ext cx="1241025" cy="1241025"/>
          </a:xfrm>
          <a:prstGeom prst="rect">
            <a:avLst/>
          </a:prstGeom>
          <a:noFill/>
          <a:ln>
            <a:noFill/>
          </a:ln>
        </p:spPr>
      </p:pic>
      <p:grpSp>
        <p:nvGrpSpPr>
          <p:cNvPr id="169" name="Google Shape;169;p21"/>
          <p:cNvGrpSpPr/>
          <p:nvPr/>
        </p:nvGrpSpPr>
        <p:grpSpPr>
          <a:xfrm>
            <a:off x="-283375" y="-299202"/>
            <a:ext cx="9113050" cy="5468980"/>
            <a:chOff x="-283375" y="-299202"/>
            <a:chExt cx="9113050" cy="5468980"/>
          </a:xfrm>
        </p:grpSpPr>
        <p:pic>
          <p:nvPicPr>
            <p:cNvPr id="170" name="Google Shape;170;p21"/>
            <p:cNvPicPr preferRelativeResize="0"/>
            <p:nvPr/>
          </p:nvPicPr>
          <p:blipFill>
            <a:blip r:embed="rId3">
              <a:alphaModFix/>
            </a:blip>
            <a:stretch>
              <a:fillRect/>
            </a:stretch>
          </p:blipFill>
          <p:spPr>
            <a:xfrm>
              <a:off x="-283375" y="3529307"/>
              <a:ext cx="770100" cy="771437"/>
            </a:xfrm>
            <a:prstGeom prst="rect">
              <a:avLst/>
            </a:prstGeom>
            <a:noFill/>
            <a:ln>
              <a:noFill/>
            </a:ln>
          </p:spPr>
        </p:pic>
        <p:pic>
          <p:nvPicPr>
            <p:cNvPr id="171" name="Google Shape;171;p21"/>
            <p:cNvPicPr preferRelativeResize="0"/>
            <p:nvPr/>
          </p:nvPicPr>
          <p:blipFill>
            <a:blip r:embed="rId4">
              <a:alphaModFix/>
            </a:blip>
            <a:stretch>
              <a:fillRect/>
            </a:stretch>
          </p:blipFill>
          <p:spPr>
            <a:xfrm rot="5400000">
              <a:off x="4286191" y="4672736"/>
              <a:ext cx="497038" cy="497045"/>
            </a:xfrm>
            <a:prstGeom prst="rect">
              <a:avLst/>
            </a:prstGeom>
            <a:noFill/>
            <a:ln>
              <a:noFill/>
            </a:ln>
          </p:spPr>
        </p:pic>
        <p:pic>
          <p:nvPicPr>
            <p:cNvPr id="172" name="Google Shape;172;p21"/>
            <p:cNvPicPr preferRelativeResize="0"/>
            <p:nvPr/>
          </p:nvPicPr>
          <p:blipFill>
            <a:blip r:embed="rId5">
              <a:alphaModFix/>
            </a:blip>
            <a:stretch>
              <a:fillRect/>
            </a:stretch>
          </p:blipFill>
          <p:spPr>
            <a:xfrm rot="-5400000">
              <a:off x="7588650" y="-299202"/>
              <a:ext cx="1241025" cy="124102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79"/>
        <p:cNvGrpSpPr/>
        <p:nvPr/>
      </p:nvGrpSpPr>
      <p:grpSpPr>
        <a:xfrm>
          <a:off x="0" y="0"/>
          <a:ext cx="0" cy="0"/>
          <a:chOff x="0" y="0"/>
          <a:chExt cx="0" cy="0"/>
        </a:xfrm>
      </p:grpSpPr>
      <p:sp>
        <p:nvSpPr>
          <p:cNvPr id="180" name="Google Shape;180;p23"/>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grpSp>
        <p:nvGrpSpPr>
          <p:cNvPr id="181" name="Google Shape;181;p23"/>
          <p:cNvGrpSpPr/>
          <p:nvPr/>
        </p:nvGrpSpPr>
        <p:grpSpPr>
          <a:xfrm>
            <a:off x="1767203" y="717679"/>
            <a:ext cx="7352573" cy="5225921"/>
            <a:chOff x="1767203" y="717679"/>
            <a:chExt cx="7352573" cy="5225921"/>
          </a:xfrm>
        </p:grpSpPr>
        <p:pic>
          <p:nvPicPr>
            <p:cNvPr id="182" name="Google Shape;182;p23"/>
            <p:cNvPicPr preferRelativeResize="0"/>
            <p:nvPr/>
          </p:nvPicPr>
          <p:blipFill>
            <a:blip r:embed="rId2">
              <a:alphaModFix/>
            </a:blip>
            <a:stretch>
              <a:fillRect/>
            </a:stretch>
          </p:blipFill>
          <p:spPr>
            <a:xfrm>
              <a:off x="1767203" y="4000500"/>
              <a:ext cx="1943098" cy="1943100"/>
            </a:xfrm>
            <a:prstGeom prst="rect">
              <a:avLst/>
            </a:prstGeom>
            <a:noFill/>
            <a:ln>
              <a:noFill/>
            </a:ln>
          </p:spPr>
        </p:pic>
        <p:pic>
          <p:nvPicPr>
            <p:cNvPr id="183" name="Google Shape;183;p23"/>
            <p:cNvPicPr preferRelativeResize="0"/>
            <p:nvPr/>
          </p:nvPicPr>
          <p:blipFill>
            <a:blip r:embed="rId3">
              <a:alphaModFix/>
            </a:blip>
            <a:stretch>
              <a:fillRect/>
            </a:stretch>
          </p:blipFill>
          <p:spPr>
            <a:xfrm>
              <a:off x="8092675" y="717679"/>
              <a:ext cx="1027100" cy="1027118"/>
            </a:xfrm>
            <a:prstGeom prst="rect">
              <a:avLst/>
            </a:prstGeom>
            <a:noFill/>
            <a:ln>
              <a:noFill/>
            </a:ln>
          </p:spPr>
        </p:pic>
      </p:grpSp>
      <p:sp>
        <p:nvSpPr>
          <p:cNvPr id="184" name="Google Shape;18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5" name="Google Shape;185;p23"/>
          <p:cNvSpPr txBox="1">
            <a:spLocks noGrp="1"/>
          </p:cNvSpPr>
          <p:nvPr>
            <p:ph type="subTitle" idx="1"/>
          </p:nvPr>
        </p:nvSpPr>
        <p:spPr>
          <a:xfrm>
            <a:off x="886425" y="2543175"/>
            <a:ext cx="2180400" cy="403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86" name="Google Shape;186;p23"/>
          <p:cNvSpPr txBox="1">
            <a:spLocks noGrp="1"/>
          </p:cNvSpPr>
          <p:nvPr>
            <p:ph type="subTitle" idx="2"/>
          </p:nvPr>
        </p:nvSpPr>
        <p:spPr>
          <a:xfrm>
            <a:off x="886425" y="2828925"/>
            <a:ext cx="2180400" cy="8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3"/>
          <p:cNvSpPr txBox="1">
            <a:spLocks noGrp="1"/>
          </p:cNvSpPr>
          <p:nvPr>
            <p:ph type="subTitle" idx="3"/>
          </p:nvPr>
        </p:nvSpPr>
        <p:spPr>
          <a:xfrm>
            <a:off x="3481788" y="2828925"/>
            <a:ext cx="2180400" cy="8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3"/>
          <p:cNvSpPr txBox="1">
            <a:spLocks noGrp="1"/>
          </p:cNvSpPr>
          <p:nvPr>
            <p:ph type="subTitle" idx="4"/>
          </p:nvPr>
        </p:nvSpPr>
        <p:spPr>
          <a:xfrm>
            <a:off x="6077175" y="2828925"/>
            <a:ext cx="2180400" cy="8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9" name="Google Shape;189;p23"/>
          <p:cNvSpPr txBox="1">
            <a:spLocks noGrp="1"/>
          </p:cNvSpPr>
          <p:nvPr>
            <p:ph type="subTitle" idx="5"/>
          </p:nvPr>
        </p:nvSpPr>
        <p:spPr>
          <a:xfrm>
            <a:off x="3481788" y="2543175"/>
            <a:ext cx="2180400" cy="403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90" name="Google Shape;190;p23"/>
          <p:cNvSpPr txBox="1">
            <a:spLocks noGrp="1"/>
          </p:cNvSpPr>
          <p:nvPr>
            <p:ph type="subTitle" idx="6"/>
          </p:nvPr>
        </p:nvSpPr>
        <p:spPr>
          <a:xfrm>
            <a:off x="6077175" y="2543175"/>
            <a:ext cx="2180400" cy="403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191" name="Google Shape;191;p23"/>
          <p:cNvGrpSpPr/>
          <p:nvPr/>
        </p:nvGrpSpPr>
        <p:grpSpPr>
          <a:xfrm>
            <a:off x="2295767" y="445037"/>
            <a:ext cx="7096667" cy="4969963"/>
            <a:chOff x="2295767" y="445037"/>
            <a:chExt cx="7096667" cy="4969963"/>
          </a:xfrm>
        </p:grpSpPr>
        <p:pic>
          <p:nvPicPr>
            <p:cNvPr id="192" name="Google Shape;192;p23"/>
            <p:cNvPicPr preferRelativeResize="0"/>
            <p:nvPr/>
          </p:nvPicPr>
          <p:blipFill>
            <a:blip r:embed="rId4">
              <a:alphaModFix/>
            </a:blip>
            <a:stretch>
              <a:fillRect/>
            </a:stretch>
          </p:blipFill>
          <p:spPr>
            <a:xfrm>
              <a:off x="2295767" y="4529100"/>
              <a:ext cx="885943" cy="885900"/>
            </a:xfrm>
            <a:prstGeom prst="rect">
              <a:avLst/>
            </a:prstGeom>
            <a:noFill/>
            <a:ln>
              <a:noFill/>
            </a:ln>
          </p:spPr>
        </p:pic>
        <p:pic>
          <p:nvPicPr>
            <p:cNvPr id="193" name="Google Shape;193;p23"/>
            <p:cNvPicPr preferRelativeResize="0"/>
            <p:nvPr/>
          </p:nvPicPr>
          <p:blipFill>
            <a:blip r:embed="rId5">
              <a:alphaModFix/>
            </a:blip>
            <a:stretch>
              <a:fillRect/>
            </a:stretch>
          </p:blipFill>
          <p:spPr>
            <a:xfrm>
              <a:off x="7820025" y="445037"/>
              <a:ext cx="1572409" cy="1572411"/>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94"/>
        <p:cNvGrpSpPr/>
        <p:nvPr/>
      </p:nvGrpSpPr>
      <p:grpSpPr>
        <a:xfrm>
          <a:off x="0" y="0"/>
          <a:ext cx="0" cy="0"/>
          <a:chOff x="0" y="0"/>
          <a:chExt cx="0" cy="0"/>
        </a:xfrm>
      </p:grpSpPr>
      <p:sp>
        <p:nvSpPr>
          <p:cNvPr id="195" name="Google Shape;195;p24"/>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196" name="Google Shape;19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24"/>
          <p:cNvSpPr txBox="1">
            <a:spLocks noGrp="1"/>
          </p:cNvSpPr>
          <p:nvPr>
            <p:ph type="subTitle" idx="1"/>
          </p:nvPr>
        </p:nvSpPr>
        <p:spPr>
          <a:xfrm>
            <a:off x="1395212" y="1415191"/>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98" name="Google Shape;198;p24"/>
          <p:cNvSpPr txBox="1">
            <a:spLocks noGrp="1"/>
          </p:cNvSpPr>
          <p:nvPr>
            <p:ph type="subTitle" idx="2"/>
          </p:nvPr>
        </p:nvSpPr>
        <p:spPr>
          <a:xfrm>
            <a:off x="1395214" y="1828791"/>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24"/>
          <p:cNvSpPr txBox="1">
            <a:spLocks noGrp="1"/>
          </p:cNvSpPr>
          <p:nvPr>
            <p:ph type="subTitle" idx="3"/>
          </p:nvPr>
        </p:nvSpPr>
        <p:spPr>
          <a:xfrm>
            <a:off x="5307465" y="1828791"/>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24"/>
          <p:cNvSpPr txBox="1">
            <a:spLocks noGrp="1"/>
          </p:cNvSpPr>
          <p:nvPr>
            <p:ph type="subTitle" idx="4"/>
          </p:nvPr>
        </p:nvSpPr>
        <p:spPr>
          <a:xfrm>
            <a:off x="1395214" y="3460616"/>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24"/>
          <p:cNvSpPr txBox="1">
            <a:spLocks noGrp="1"/>
          </p:cNvSpPr>
          <p:nvPr>
            <p:ph type="subTitle" idx="5"/>
          </p:nvPr>
        </p:nvSpPr>
        <p:spPr>
          <a:xfrm>
            <a:off x="5307465" y="3460616"/>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4"/>
          <p:cNvSpPr txBox="1">
            <a:spLocks noGrp="1"/>
          </p:cNvSpPr>
          <p:nvPr>
            <p:ph type="subTitle" idx="6"/>
          </p:nvPr>
        </p:nvSpPr>
        <p:spPr>
          <a:xfrm>
            <a:off x="1395212" y="3047016"/>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3" name="Google Shape;203;p24"/>
          <p:cNvSpPr txBox="1">
            <a:spLocks noGrp="1"/>
          </p:cNvSpPr>
          <p:nvPr>
            <p:ph type="subTitle" idx="7"/>
          </p:nvPr>
        </p:nvSpPr>
        <p:spPr>
          <a:xfrm>
            <a:off x="5307463" y="1415191"/>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4" name="Google Shape;204;p24"/>
          <p:cNvSpPr txBox="1">
            <a:spLocks noGrp="1"/>
          </p:cNvSpPr>
          <p:nvPr>
            <p:ph type="subTitle" idx="8"/>
          </p:nvPr>
        </p:nvSpPr>
        <p:spPr>
          <a:xfrm>
            <a:off x="5307463" y="3047016"/>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pic>
        <p:nvPicPr>
          <p:cNvPr id="205" name="Google Shape;205;p24"/>
          <p:cNvPicPr preferRelativeResize="0"/>
          <p:nvPr/>
        </p:nvPicPr>
        <p:blipFill>
          <a:blip r:embed="rId2">
            <a:alphaModFix/>
          </a:blip>
          <a:stretch>
            <a:fillRect/>
          </a:stretch>
        </p:blipFill>
        <p:spPr>
          <a:xfrm>
            <a:off x="7383777" y="4494270"/>
            <a:ext cx="1998420" cy="572700"/>
          </a:xfrm>
          <a:prstGeom prst="rect">
            <a:avLst/>
          </a:prstGeom>
          <a:noFill/>
          <a:ln>
            <a:noFill/>
          </a:ln>
        </p:spPr>
      </p:pic>
      <p:pic>
        <p:nvPicPr>
          <p:cNvPr id="206" name="Google Shape;206;p24"/>
          <p:cNvPicPr preferRelativeResize="0"/>
          <p:nvPr/>
        </p:nvPicPr>
        <p:blipFill>
          <a:blip r:embed="rId3">
            <a:alphaModFix/>
          </a:blip>
          <a:stretch>
            <a:fillRect/>
          </a:stretch>
        </p:blipFill>
        <p:spPr>
          <a:xfrm>
            <a:off x="8883550" y="4398377"/>
            <a:ext cx="156475" cy="15672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07"/>
        <p:cNvGrpSpPr/>
        <p:nvPr/>
      </p:nvGrpSpPr>
      <p:grpSpPr>
        <a:xfrm>
          <a:off x="0" y="0"/>
          <a:ext cx="0" cy="0"/>
          <a:chOff x="0" y="0"/>
          <a:chExt cx="0" cy="0"/>
        </a:xfrm>
      </p:grpSpPr>
      <p:sp>
        <p:nvSpPr>
          <p:cNvPr id="208" name="Google Shape;208;p25"/>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209" name="Google Shape;20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0" name="Google Shape;210;p25"/>
          <p:cNvSpPr txBox="1">
            <a:spLocks noGrp="1"/>
          </p:cNvSpPr>
          <p:nvPr>
            <p:ph type="subTitle" idx="1"/>
          </p:nvPr>
        </p:nvSpPr>
        <p:spPr>
          <a:xfrm>
            <a:off x="722575" y="2230603"/>
            <a:ext cx="2304900" cy="53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25"/>
          <p:cNvSpPr txBox="1">
            <a:spLocks noGrp="1"/>
          </p:cNvSpPr>
          <p:nvPr>
            <p:ph type="subTitle" idx="2"/>
          </p:nvPr>
        </p:nvSpPr>
        <p:spPr>
          <a:xfrm>
            <a:off x="3422828" y="2230603"/>
            <a:ext cx="2304900" cy="53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2" name="Google Shape;212;p25"/>
          <p:cNvSpPr txBox="1">
            <a:spLocks noGrp="1"/>
          </p:cNvSpPr>
          <p:nvPr>
            <p:ph type="subTitle" idx="3"/>
          </p:nvPr>
        </p:nvSpPr>
        <p:spPr>
          <a:xfrm>
            <a:off x="6118266" y="2230603"/>
            <a:ext cx="2305800" cy="53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3" name="Google Shape;213;p25"/>
          <p:cNvSpPr txBox="1">
            <a:spLocks noGrp="1"/>
          </p:cNvSpPr>
          <p:nvPr>
            <p:ph type="subTitle" idx="4"/>
          </p:nvPr>
        </p:nvSpPr>
        <p:spPr>
          <a:xfrm>
            <a:off x="722575" y="4071200"/>
            <a:ext cx="2304900" cy="53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 name="Google Shape;214;p25"/>
          <p:cNvSpPr txBox="1">
            <a:spLocks noGrp="1"/>
          </p:cNvSpPr>
          <p:nvPr>
            <p:ph type="subTitle" idx="5"/>
          </p:nvPr>
        </p:nvSpPr>
        <p:spPr>
          <a:xfrm>
            <a:off x="3422828" y="4071200"/>
            <a:ext cx="2304900" cy="53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5" name="Google Shape;215;p25"/>
          <p:cNvSpPr txBox="1">
            <a:spLocks noGrp="1"/>
          </p:cNvSpPr>
          <p:nvPr>
            <p:ph type="subTitle" idx="6"/>
          </p:nvPr>
        </p:nvSpPr>
        <p:spPr>
          <a:xfrm>
            <a:off x="6118266" y="4071200"/>
            <a:ext cx="2305800" cy="537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6" name="Google Shape;216;p25"/>
          <p:cNvSpPr txBox="1">
            <a:spLocks noGrp="1"/>
          </p:cNvSpPr>
          <p:nvPr>
            <p:ph type="subTitle" idx="7"/>
          </p:nvPr>
        </p:nvSpPr>
        <p:spPr>
          <a:xfrm>
            <a:off x="722575" y="1815800"/>
            <a:ext cx="23049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17" name="Google Shape;217;p25"/>
          <p:cNvSpPr txBox="1">
            <a:spLocks noGrp="1"/>
          </p:cNvSpPr>
          <p:nvPr>
            <p:ph type="subTitle" idx="8"/>
          </p:nvPr>
        </p:nvSpPr>
        <p:spPr>
          <a:xfrm>
            <a:off x="3422835" y="1815800"/>
            <a:ext cx="23049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18" name="Google Shape;218;p25"/>
          <p:cNvSpPr txBox="1">
            <a:spLocks noGrp="1"/>
          </p:cNvSpPr>
          <p:nvPr>
            <p:ph type="subTitle" idx="9"/>
          </p:nvPr>
        </p:nvSpPr>
        <p:spPr>
          <a:xfrm>
            <a:off x="6123098" y="1815800"/>
            <a:ext cx="23058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19" name="Google Shape;219;p25"/>
          <p:cNvSpPr txBox="1">
            <a:spLocks noGrp="1"/>
          </p:cNvSpPr>
          <p:nvPr>
            <p:ph type="subTitle" idx="13"/>
          </p:nvPr>
        </p:nvSpPr>
        <p:spPr>
          <a:xfrm>
            <a:off x="722575" y="3660457"/>
            <a:ext cx="23049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20" name="Google Shape;220;p25"/>
          <p:cNvSpPr txBox="1">
            <a:spLocks noGrp="1"/>
          </p:cNvSpPr>
          <p:nvPr>
            <p:ph type="subTitle" idx="14"/>
          </p:nvPr>
        </p:nvSpPr>
        <p:spPr>
          <a:xfrm>
            <a:off x="3422835" y="3660456"/>
            <a:ext cx="23049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21" name="Google Shape;221;p25"/>
          <p:cNvSpPr txBox="1">
            <a:spLocks noGrp="1"/>
          </p:cNvSpPr>
          <p:nvPr>
            <p:ph type="subTitle" idx="15"/>
          </p:nvPr>
        </p:nvSpPr>
        <p:spPr>
          <a:xfrm>
            <a:off x="6120653" y="3660457"/>
            <a:ext cx="2304900" cy="53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pic>
        <p:nvPicPr>
          <p:cNvPr id="222" name="Google Shape;222;p25"/>
          <p:cNvPicPr preferRelativeResize="0"/>
          <p:nvPr/>
        </p:nvPicPr>
        <p:blipFill>
          <a:blip r:embed="rId2">
            <a:alphaModFix/>
          </a:blip>
          <a:stretch>
            <a:fillRect/>
          </a:stretch>
        </p:blipFill>
        <p:spPr>
          <a:xfrm>
            <a:off x="8008575" y="209707"/>
            <a:ext cx="907775" cy="907788"/>
          </a:xfrm>
          <a:prstGeom prst="rect">
            <a:avLst/>
          </a:prstGeom>
          <a:noFill/>
          <a:ln>
            <a:noFill/>
          </a:ln>
        </p:spPr>
      </p:pic>
      <p:grpSp>
        <p:nvGrpSpPr>
          <p:cNvPr id="223" name="Google Shape;223;p25"/>
          <p:cNvGrpSpPr/>
          <p:nvPr/>
        </p:nvGrpSpPr>
        <p:grpSpPr>
          <a:xfrm>
            <a:off x="8384225" y="733486"/>
            <a:ext cx="629275" cy="761638"/>
            <a:chOff x="8384225" y="733486"/>
            <a:chExt cx="629275" cy="761638"/>
          </a:xfrm>
        </p:grpSpPr>
        <p:pic>
          <p:nvPicPr>
            <p:cNvPr id="224" name="Google Shape;224;p25"/>
            <p:cNvPicPr preferRelativeResize="0"/>
            <p:nvPr/>
          </p:nvPicPr>
          <p:blipFill>
            <a:blip r:embed="rId3">
              <a:alphaModFix/>
            </a:blip>
            <a:stretch>
              <a:fillRect/>
            </a:stretch>
          </p:blipFill>
          <p:spPr>
            <a:xfrm>
              <a:off x="8493900" y="733486"/>
              <a:ext cx="519600" cy="519564"/>
            </a:xfrm>
            <a:prstGeom prst="rect">
              <a:avLst/>
            </a:prstGeom>
            <a:noFill/>
            <a:ln>
              <a:noFill/>
            </a:ln>
          </p:spPr>
        </p:pic>
        <p:pic>
          <p:nvPicPr>
            <p:cNvPr id="225" name="Google Shape;225;p25"/>
            <p:cNvPicPr preferRelativeResize="0"/>
            <p:nvPr/>
          </p:nvPicPr>
          <p:blipFill>
            <a:blip r:embed="rId4">
              <a:alphaModFix/>
            </a:blip>
            <a:stretch>
              <a:fillRect/>
            </a:stretch>
          </p:blipFill>
          <p:spPr>
            <a:xfrm>
              <a:off x="8384225" y="1338402"/>
              <a:ext cx="156475" cy="156722"/>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49"/>
        <p:cNvGrpSpPr/>
        <p:nvPr/>
      </p:nvGrpSpPr>
      <p:grpSpPr>
        <a:xfrm>
          <a:off x="0" y="0"/>
          <a:ext cx="0" cy="0"/>
          <a:chOff x="0" y="0"/>
          <a:chExt cx="0" cy="0"/>
        </a:xfrm>
      </p:grpSpPr>
      <p:sp>
        <p:nvSpPr>
          <p:cNvPr id="250" name="Google Shape;250;p28"/>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grpSp>
        <p:nvGrpSpPr>
          <p:cNvPr id="251" name="Google Shape;251;p28"/>
          <p:cNvGrpSpPr/>
          <p:nvPr/>
        </p:nvGrpSpPr>
        <p:grpSpPr>
          <a:xfrm>
            <a:off x="3216475" y="386556"/>
            <a:ext cx="5467409" cy="5687445"/>
            <a:chOff x="3216475" y="386556"/>
            <a:chExt cx="5467409" cy="5687445"/>
          </a:xfrm>
        </p:grpSpPr>
        <p:pic>
          <p:nvPicPr>
            <p:cNvPr id="252" name="Google Shape;252;p28"/>
            <p:cNvPicPr preferRelativeResize="0"/>
            <p:nvPr/>
          </p:nvPicPr>
          <p:blipFill>
            <a:blip r:embed="rId2">
              <a:alphaModFix/>
            </a:blip>
            <a:stretch>
              <a:fillRect/>
            </a:stretch>
          </p:blipFill>
          <p:spPr>
            <a:xfrm>
              <a:off x="7945310" y="386556"/>
              <a:ext cx="738575" cy="738587"/>
            </a:xfrm>
            <a:prstGeom prst="rect">
              <a:avLst/>
            </a:prstGeom>
            <a:noFill/>
            <a:ln>
              <a:noFill/>
            </a:ln>
          </p:spPr>
        </p:pic>
        <p:pic>
          <p:nvPicPr>
            <p:cNvPr id="253" name="Google Shape;253;p28"/>
            <p:cNvPicPr preferRelativeResize="0"/>
            <p:nvPr/>
          </p:nvPicPr>
          <p:blipFill>
            <a:blip r:embed="rId3">
              <a:alphaModFix/>
            </a:blip>
            <a:stretch>
              <a:fillRect/>
            </a:stretch>
          </p:blipFill>
          <p:spPr>
            <a:xfrm>
              <a:off x="3216475" y="4648200"/>
              <a:ext cx="1425801" cy="1425801"/>
            </a:xfrm>
            <a:prstGeom prst="rect">
              <a:avLst/>
            </a:prstGeom>
            <a:noFill/>
            <a:ln>
              <a:noFill/>
            </a:ln>
          </p:spPr>
        </p:pic>
      </p:grpSp>
      <p:grpSp>
        <p:nvGrpSpPr>
          <p:cNvPr id="254" name="Google Shape;254;p28"/>
          <p:cNvGrpSpPr/>
          <p:nvPr/>
        </p:nvGrpSpPr>
        <p:grpSpPr>
          <a:xfrm>
            <a:off x="2997100" y="190503"/>
            <a:ext cx="5882850" cy="4720196"/>
            <a:chOff x="2997100" y="190503"/>
            <a:chExt cx="5882850" cy="4720196"/>
          </a:xfrm>
        </p:grpSpPr>
        <p:pic>
          <p:nvPicPr>
            <p:cNvPr id="255" name="Google Shape;255;p28"/>
            <p:cNvPicPr preferRelativeResize="0"/>
            <p:nvPr/>
          </p:nvPicPr>
          <p:blipFill>
            <a:blip r:embed="rId4">
              <a:alphaModFix/>
            </a:blip>
            <a:stretch>
              <a:fillRect/>
            </a:stretch>
          </p:blipFill>
          <p:spPr>
            <a:xfrm>
              <a:off x="7749250" y="190503"/>
              <a:ext cx="1130700" cy="1130700"/>
            </a:xfrm>
            <a:prstGeom prst="rect">
              <a:avLst/>
            </a:prstGeom>
            <a:noFill/>
            <a:ln>
              <a:noFill/>
            </a:ln>
          </p:spPr>
        </p:pic>
        <p:pic>
          <p:nvPicPr>
            <p:cNvPr id="256" name="Google Shape;256;p28"/>
            <p:cNvPicPr preferRelativeResize="0"/>
            <p:nvPr/>
          </p:nvPicPr>
          <p:blipFill>
            <a:blip r:embed="rId5">
              <a:alphaModFix/>
            </a:blip>
            <a:stretch>
              <a:fillRect/>
            </a:stretch>
          </p:blipFill>
          <p:spPr>
            <a:xfrm>
              <a:off x="2997100" y="4753977"/>
              <a:ext cx="156475" cy="156722"/>
            </a:xfrm>
            <a:prstGeom prst="rect">
              <a:avLst/>
            </a:prstGeom>
            <a:noFill/>
            <a:ln>
              <a:noFill/>
            </a:ln>
          </p:spPr>
        </p:pic>
        <p:pic>
          <p:nvPicPr>
            <p:cNvPr id="257" name="Google Shape;257;p28"/>
            <p:cNvPicPr preferRelativeResize="0"/>
            <p:nvPr/>
          </p:nvPicPr>
          <p:blipFill>
            <a:blip r:embed="rId5">
              <a:alphaModFix/>
            </a:blip>
            <a:stretch>
              <a:fillRect/>
            </a:stretch>
          </p:blipFill>
          <p:spPr>
            <a:xfrm>
              <a:off x="8674000" y="1382127"/>
              <a:ext cx="156475" cy="15672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33" name="Google Shape;3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4" name="Google Shape;3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35" name="Google Shape;35;p4"/>
          <p:cNvGrpSpPr/>
          <p:nvPr/>
        </p:nvGrpSpPr>
        <p:grpSpPr>
          <a:xfrm rot="10800000" flipH="1">
            <a:off x="7212634" y="4137216"/>
            <a:ext cx="1339197" cy="1339197"/>
            <a:chOff x="3620002" y="1131752"/>
            <a:chExt cx="828301" cy="828301"/>
          </a:xfrm>
        </p:grpSpPr>
        <p:pic>
          <p:nvPicPr>
            <p:cNvPr id="36" name="Google Shape;36;p4"/>
            <p:cNvPicPr preferRelativeResize="0"/>
            <p:nvPr/>
          </p:nvPicPr>
          <p:blipFill>
            <a:blip r:embed="rId2">
              <a:alphaModFix/>
            </a:blip>
            <a:stretch>
              <a:fillRect/>
            </a:stretch>
          </p:blipFill>
          <p:spPr>
            <a:xfrm>
              <a:off x="3620002" y="1131752"/>
              <a:ext cx="828301" cy="828301"/>
            </a:xfrm>
            <a:prstGeom prst="rect">
              <a:avLst/>
            </a:prstGeom>
            <a:noFill/>
            <a:ln>
              <a:noFill/>
            </a:ln>
          </p:spPr>
        </p:pic>
        <p:pic>
          <p:nvPicPr>
            <p:cNvPr id="37" name="Google Shape;37;p4"/>
            <p:cNvPicPr preferRelativeResize="0"/>
            <p:nvPr/>
          </p:nvPicPr>
          <p:blipFill>
            <a:blip r:embed="rId3">
              <a:alphaModFix/>
            </a:blip>
            <a:stretch>
              <a:fillRect/>
            </a:stretch>
          </p:blipFill>
          <p:spPr>
            <a:xfrm>
              <a:off x="3720721" y="1231931"/>
              <a:ext cx="626858" cy="627938"/>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58"/>
        <p:cNvGrpSpPr/>
        <p:nvPr/>
      </p:nvGrpSpPr>
      <p:grpSpPr>
        <a:xfrm>
          <a:off x="0" y="0"/>
          <a:ext cx="0" cy="0"/>
          <a:chOff x="0" y="0"/>
          <a:chExt cx="0" cy="0"/>
        </a:xfrm>
      </p:grpSpPr>
      <p:sp>
        <p:nvSpPr>
          <p:cNvPr id="259" name="Google Shape;259;p29"/>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grpSp>
        <p:nvGrpSpPr>
          <p:cNvPr id="260" name="Google Shape;260;p29"/>
          <p:cNvGrpSpPr/>
          <p:nvPr/>
        </p:nvGrpSpPr>
        <p:grpSpPr>
          <a:xfrm>
            <a:off x="2026902" y="1936307"/>
            <a:ext cx="6655775" cy="3722852"/>
            <a:chOff x="2026902" y="1936307"/>
            <a:chExt cx="6655775" cy="3722852"/>
          </a:xfrm>
        </p:grpSpPr>
        <p:pic>
          <p:nvPicPr>
            <p:cNvPr id="261" name="Google Shape;261;p29"/>
            <p:cNvPicPr preferRelativeResize="0"/>
            <p:nvPr/>
          </p:nvPicPr>
          <p:blipFill>
            <a:blip r:embed="rId2">
              <a:alphaModFix amt="44000"/>
            </a:blip>
            <a:stretch>
              <a:fillRect/>
            </a:stretch>
          </p:blipFill>
          <p:spPr>
            <a:xfrm>
              <a:off x="7774902" y="1936307"/>
              <a:ext cx="907775" cy="907790"/>
            </a:xfrm>
            <a:prstGeom prst="rect">
              <a:avLst/>
            </a:prstGeom>
            <a:noFill/>
            <a:ln>
              <a:noFill/>
            </a:ln>
          </p:spPr>
        </p:pic>
        <p:pic>
          <p:nvPicPr>
            <p:cNvPr id="262" name="Google Shape;262;p29"/>
            <p:cNvPicPr preferRelativeResize="0"/>
            <p:nvPr/>
          </p:nvPicPr>
          <p:blipFill>
            <a:blip r:embed="rId2">
              <a:alphaModFix amt="44000"/>
            </a:blip>
            <a:stretch>
              <a:fillRect/>
            </a:stretch>
          </p:blipFill>
          <p:spPr>
            <a:xfrm>
              <a:off x="2026902" y="4751370"/>
              <a:ext cx="907775" cy="907790"/>
            </a:xfrm>
            <a:prstGeom prst="rect">
              <a:avLst/>
            </a:prstGeom>
            <a:noFill/>
            <a:ln>
              <a:noFill/>
            </a:ln>
          </p:spPr>
        </p:pic>
      </p:grpSp>
      <p:grpSp>
        <p:nvGrpSpPr>
          <p:cNvPr id="263" name="Google Shape;263;p29"/>
          <p:cNvGrpSpPr/>
          <p:nvPr/>
        </p:nvGrpSpPr>
        <p:grpSpPr>
          <a:xfrm>
            <a:off x="2934676" y="1821713"/>
            <a:ext cx="6044377" cy="3254325"/>
            <a:chOff x="2934676" y="1821713"/>
            <a:chExt cx="6044377" cy="3254325"/>
          </a:xfrm>
        </p:grpSpPr>
        <p:pic>
          <p:nvPicPr>
            <p:cNvPr id="264" name="Google Shape;264;p29"/>
            <p:cNvPicPr preferRelativeResize="0"/>
            <p:nvPr/>
          </p:nvPicPr>
          <p:blipFill>
            <a:blip r:embed="rId3">
              <a:alphaModFix/>
            </a:blip>
            <a:stretch>
              <a:fillRect/>
            </a:stretch>
          </p:blipFill>
          <p:spPr>
            <a:xfrm>
              <a:off x="8407346" y="1821713"/>
              <a:ext cx="571707" cy="572700"/>
            </a:xfrm>
            <a:prstGeom prst="rect">
              <a:avLst/>
            </a:prstGeom>
            <a:noFill/>
            <a:ln>
              <a:noFill/>
            </a:ln>
          </p:spPr>
        </p:pic>
        <p:pic>
          <p:nvPicPr>
            <p:cNvPr id="265" name="Google Shape;265;p29"/>
            <p:cNvPicPr preferRelativeResize="0"/>
            <p:nvPr/>
          </p:nvPicPr>
          <p:blipFill>
            <a:blip r:embed="rId4">
              <a:alphaModFix/>
            </a:blip>
            <a:stretch>
              <a:fillRect/>
            </a:stretch>
          </p:blipFill>
          <p:spPr>
            <a:xfrm rot="5400000">
              <a:off x="2934676" y="4712462"/>
              <a:ext cx="363575" cy="36357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40" name="Google Shape;40;p5"/>
          <p:cNvSpPr txBox="1">
            <a:spLocks noGrp="1"/>
          </p:cNvSpPr>
          <p:nvPr>
            <p:ph type="subTitle" idx="1"/>
          </p:nvPr>
        </p:nvSpPr>
        <p:spPr>
          <a:xfrm>
            <a:off x="1466800" y="2343150"/>
            <a:ext cx="2616600" cy="498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1" name="Google Shape;41;p5"/>
          <p:cNvSpPr txBox="1">
            <a:spLocks noGrp="1"/>
          </p:cNvSpPr>
          <p:nvPr>
            <p:ph type="subTitle" idx="2"/>
          </p:nvPr>
        </p:nvSpPr>
        <p:spPr>
          <a:xfrm>
            <a:off x="5060573" y="2343150"/>
            <a:ext cx="2616600" cy="49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Oxanium"/>
                <a:ea typeface="Oxanium"/>
                <a:cs typeface="Oxanium"/>
                <a:sym typeface="Oxan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2" name="Google Shape;42;p5"/>
          <p:cNvSpPr txBox="1">
            <a:spLocks noGrp="1"/>
          </p:cNvSpPr>
          <p:nvPr>
            <p:ph type="subTitle" idx="3"/>
          </p:nvPr>
        </p:nvSpPr>
        <p:spPr>
          <a:xfrm>
            <a:off x="1466811" y="2720425"/>
            <a:ext cx="2616600" cy="135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5"/>
          <p:cNvSpPr txBox="1">
            <a:spLocks noGrp="1"/>
          </p:cNvSpPr>
          <p:nvPr>
            <p:ph type="subTitle" idx="4"/>
          </p:nvPr>
        </p:nvSpPr>
        <p:spPr>
          <a:xfrm>
            <a:off x="5060581" y="2720425"/>
            <a:ext cx="2616600" cy="135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 name="Google Shape;45;p5"/>
          <p:cNvGrpSpPr/>
          <p:nvPr/>
        </p:nvGrpSpPr>
        <p:grpSpPr>
          <a:xfrm>
            <a:off x="1955127" y="1226545"/>
            <a:ext cx="6565625" cy="4289740"/>
            <a:chOff x="1955127" y="1226545"/>
            <a:chExt cx="6565625" cy="4289740"/>
          </a:xfrm>
        </p:grpSpPr>
        <p:pic>
          <p:nvPicPr>
            <p:cNvPr id="46" name="Google Shape;46;p5"/>
            <p:cNvPicPr preferRelativeResize="0"/>
            <p:nvPr/>
          </p:nvPicPr>
          <p:blipFill>
            <a:blip r:embed="rId2">
              <a:alphaModFix amt="44000"/>
            </a:blip>
            <a:stretch>
              <a:fillRect/>
            </a:stretch>
          </p:blipFill>
          <p:spPr>
            <a:xfrm>
              <a:off x="1955127" y="4608495"/>
              <a:ext cx="907775" cy="907790"/>
            </a:xfrm>
            <a:prstGeom prst="rect">
              <a:avLst/>
            </a:prstGeom>
            <a:noFill/>
            <a:ln>
              <a:noFill/>
            </a:ln>
          </p:spPr>
        </p:pic>
        <p:pic>
          <p:nvPicPr>
            <p:cNvPr id="47" name="Google Shape;47;p5"/>
            <p:cNvPicPr preferRelativeResize="0"/>
            <p:nvPr/>
          </p:nvPicPr>
          <p:blipFill>
            <a:blip r:embed="rId2">
              <a:alphaModFix amt="44000"/>
            </a:blip>
            <a:stretch>
              <a:fillRect/>
            </a:stretch>
          </p:blipFill>
          <p:spPr>
            <a:xfrm>
              <a:off x="7612977" y="1226545"/>
              <a:ext cx="907775" cy="907790"/>
            </a:xfrm>
            <a:prstGeom prst="rect">
              <a:avLst/>
            </a:prstGeom>
            <a:noFill/>
            <a:ln>
              <a:noFill/>
            </a:ln>
          </p:spPr>
        </p:pic>
      </p:grpSp>
      <p:grpSp>
        <p:nvGrpSpPr>
          <p:cNvPr id="48" name="Google Shape;48;p5"/>
          <p:cNvGrpSpPr/>
          <p:nvPr/>
        </p:nvGrpSpPr>
        <p:grpSpPr>
          <a:xfrm>
            <a:off x="1686151" y="1111950"/>
            <a:ext cx="7130977" cy="3678337"/>
            <a:chOff x="1686151" y="1111950"/>
            <a:chExt cx="7130977" cy="3678337"/>
          </a:xfrm>
        </p:grpSpPr>
        <p:pic>
          <p:nvPicPr>
            <p:cNvPr id="49" name="Google Shape;49;p5"/>
            <p:cNvPicPr preferRelativeResize="0"/>
            <p:nvPr/>
          </p:nvPicPr>
          <p:blipFill>
            <a:blip r:embed="rId3">
              <a:alphaModFix/>
            </a:blip>
            <a:stretch>
              <a:fillRect/>
            </a:stretch>
          </p:blipFill>
          <p:spPr>
            <a:xfrm rot="5400000">
              <a:off x="1686151" y="4426712"/>
              <a:ext cx="363575" cy="363575"/>
            </a:xfrm>
            <a:prstGeom prst="rect">
              <a:avLst/>
            </a:prstGeom>
            <a:noFill/>
            <a:ln>
              <a:noFill/>
            </a:ln>
          </p:spPr>
        </p:pic>
        <p:pic>
          <p:nvPicPr>
            <p:cNvPr id="50" name="Google Shape;50;p5"/>
            <p:cNvPicPr preferRelativeResize="0"/>
            <p:nvPr/>
          </p:nvPicPr>
          <p:blipFill>
            <a:blip r:embed="rId4">
              <a:alphaModFix/>
            </a:blip>
            <a:stretch>
              <a:fillRect/>
            </a:stretch>
          </p:blipFill>
          <p:spPr>
            <a:xfrm>
              <a:off x="8245421" y="1111950"/>
              <a:ext cx="571707" cy="57270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71" name="Google Shape;7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9"/>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74" name="Google Shape;74;p9"/>
          <p:cNvSpPr txBox="1">
            <a:spLocks noGrp="1"/>
          </p:cNvSpPr>
          <p:nvPr>
            <p:ph type="title"/>
          </p:nvPr>
        </p:nvSpPr>
        <p:spPr>
          <a:xfrm>
            <a:off x="2241425" y="160630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9"/>
          <p:cNvSpPr txBox="1">
            <a:spLocks noGrp="1"/>
          </p:cNvSpPr>
          <p:nvPr>
            <p:ph type="subTitle" idx="1"/>
          </p:nvPr>
        </p:nvSpPr>
        <p:spPr>
          <a:xfrm>
            <a:off x="2241475" y="2481800"/>
            <a:ext cx="4661100" cy="105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1779300" y="4038275"/>
            <a:ext cx="5585400" cy="4257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8"/>
        <p:cNvGrpSpPr/>
        <p:nvPr/>
      </p:nvGrpSpPr>
      <p:grpSpPr>
        <a:xfrm>
          <a:off x="0" y="0"/>
          <a:ext cx="0" cy="0"/>
          <a:chOff x="0" y="0"/>
          <a:chExt cx="0" cy="0"/>
        </a:xfrm>
      </p:grpSpPr>
      <p:sp>
        <p:nvSpPr>
          <p:cNvPr id="89" name="Google Shape;89;p13"/>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90" name="Google Shape;9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3"/>
          <p:cNvSpPr txBox="1">
            <a:spLocks noGrp="1"/>
          </p:cNvSpPr>
          <p:nvPr>
            <p:ph type="title" idx="2" hasCustomPrompt="1"/>
          </p:nvPr>
        </p:nvSpPr>
        <p:spPr>
          <a:xfrm>
            <a:off x="1069970" y="1665308"/>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3" hasCustomPrompt="1"/>
          </p:nvPr>
        </p:nvSpPr>
        <p:spPr>
          <a:xfrm>
            <a:off x="1069970" y="32145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4" hasCustomPrompt="1"/>
          </p:nvPr>
        </p:nvSpPr>
        <p:spPr>
          <a:xfrm>
            <a:off x="3565348" y="1665308"/>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5" hasCustomPrompt="1"/>
          </p:nvPr>
        </p:nvSpPr>
        <p:spPr>
          <a:xfrm>
            <a:off x="3565348" y="32145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6" hasCustomPrompt="1"/>
          </p:nvPr>
        </p:nvSpPr>
        <p:spPr>
          <a:xfrm>
            <a:off x="6060725" y="1665308"/>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7" hasCustomPrompt="1"/>
          </p:nvPr>
        </p:nvSpPr>
        <p:spPr>
          <a:xfrm>
            <a:off x="6060725" y="32145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subTitle" idx="1"/>
          </p:nvPr>
        </p:nvSpPr>
        <p:spPr>
          <a:xfrm>
            <a:off x="1069970" y="2017525"/>
            <a:ext cx="201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8" name="Google Shape;98;p13"/>
          <p:cNvSpPr txBox="1">
            <a:spLocks noGrp="1"/>
          </p:cNvSpPr>
          <p:nvPr>
            <p:ph type="subTitle" idx="8"/>
          </p:nvPr>
        </p:nvSpPr>
        <p:spPr>
          <a:xfrm>
            <a:off x="3565348" y="2017525"/>
            <a:ext cx="201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9" name="Google Shape;99;p13"/>
          <p:cNvSpPr txBox="1">
            <a:spLocks noGrp="1"/>
          </p:cNvSpPr>
          <p:nvPr>
            <p:ph type="subTitle" idx="9"/>
          </p:nvPr>
        </p:nvSpPr>
        <p:spPr>
          <a:xfrm>
            <a:off x="6060725" y="2017525"/>
            <a:ext cx="201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0" name="Google Shape;100;p13"/>
          <p:cNvSpPr txBox="1">
            <a:spLocks noGrp="1"/>
          </p:cNvSpPr>
          <p:nvPr>
            <p:ph type="subTitle" idx="13"/>
          </p:nvPr>
        </p:nvSpPr>
        <p:spPr>
          <a:xfrm>
            <a:off x="1069970" y="3566925"/>
            <a:ext cx="201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1" name="Google Shape;101;p13"/>
          <p:cNvSpPr txBox="1">
            <a:spLocks noGrp="1"/>
          </p:cNvSpPr>
          <p:nvPr>
            <p:ph type="subTitle" idx="14"/>
          </p:nvPr>
        </p:nvSpPr>
        <p:spPr>
          <a:xfrm>
            <a:off x="3565348" y="3566925"/>
            <a:ext cx="201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2" name="Google Shape;102;p13"/>
          <p:cNvSpPr txBox="1">
            <a:spLocks noGrp="1"/>
          </p:cNvSpPr>
          <p:nvPr>
            <p:ph type="subTitle" idx="15"/>
          </p:nvPr>
        </p:nvSpPr>
        <p:spPr>
          <a:xfrm>
            <a:off x="6060725" y="3566925"/>
            <a:ext cx="201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103" name="Google Shape;103;p13"/>
          <p:cNvGrpSpPr/>
          <p:nvPr/>
        </p:nvGrpSpPr>
        <p:grpSpPr>
          <a:xfrm>
            <a:off x="-592713" y="385525"/>
            <a:ext cx="10587375" cy="5084900"/>
            <a:chOff x="-592713" y="385525"/>
            <a:chExt cx="10587375" cy="5084900"/>
          </a:xfrm>
        </p:grpSpPr>
        <p:pic>
          <p:nvPicPr>
            <p:cNvPr id="104" name="Google Shape;104;p13"/>
            <p:cNvPicPr preferRelativeResize="0"/>
            <p:nvPr/>
          </p:nvPicPr>
          <p:blipFill>
            <a:blip r:embed="rId2">
              <a:alphaModFix/>
            </a:blip>
            <a:stretch>
              <a:fillRect/>
            </a:stretch>
          </p:blipFill>
          <p:spPr>
            <a:xfrm>
              <a:off x="220525" y="4481275"/>
              <a:ext cx="989150" cy="989150"/>
            </a:xfrm>
            <a:prstGeom prst="rect">
              <a:avLst/>
            </a:prstGeom>
            <a:noFill/>
            <a:ln>
              <a:noFill/>
            </a:ln>
          </p:spPr>
        </p:pic>
        <p:pic>
          <p:nvPicPr>
            <p:cNvPr id="105" name="Google Shape;105;p13"/>
            <p:cNvPicPr preferRelativeResize="0"/>
            <p:nvPr/>
          </p:nvPicPr>
          <p:blipFill>
            <a:blip r:embed="rId3">
              <a:alphaModFix/>
            </a:blip>
            <a:stretch>
              <a:fillRect/>
            </a:stretch>
          </p:blipFill>
          <p:spPr>
            <a:xfrm>
              <a:off x="-592713" y="3366000"/>
              <a:ext cx="1354975" cy="1354975"/>
            </a:xfrm>
            <a:prstGeom prst="rect">
              <a:avLst/>
            </a:prstGeom>
            <a:noFill/>
            <a:ln>
              <a:noFill/>
            </a:ln>
          </p:spPr>
        </p:pic>
        <p:pic>
          <p:nvPicPr>
            <p:cNvPr id="106" name="Google Shape;106;p13"/>
            <p:cNvPicPr preferRelativeResize="0"/>
            <p:nvPr/>
          </p:nvPicPr>
          <p:blipFill>
            <a:blip r:embed="rId2">
              <a:alphaModFix/>
            </a:blip>
            <a:stretch>
              <a:fillRect/>
            </a:stretch>
          </p:blipFill>
          <p:spPr>
            <a:xfrm>
              <a:off x="8162200" y="385525"/>
              <a:ext cx="989150" cy="989150"/>
            </a:xfrm>
            <a:prstGeom prst="rect">
              <a:avLst/>
            </a:prstGeom>
            <a:noFill/>
            <a:ln>
              <a:noFill/>
            </a:ln>
          </p:spPr>
        </p:pic>
        <p:pic>
          <p:nvPicPr>
            <p:cNvPr id="107" name="Google Shape;107;p13"/>
            <p:cNvPicPr preferRelativeResize="0"/>
            <p:nvPr/>
          </p:nvPicPr>
          <p:blipFill>
            <a:blip r:embed="rId3">
              <a:alphaModFix/>
            </a:blip>
            <a:stretch>
              <a:fillRect/>
            </a:stretch>
          </p:blipFill>
          <p:spPr>
            <a:xfrm>
              <a:off x="8639687" y="1110162"/>
              <a:ext cx="1354975" cy="1354975"/>
            </a:xfrm>
            <a:prstGeom prst="rect">
              <a:avLst/>
            </a:prstGeom>
            <a:noFill/>
            <a:ln>
              <a:noFill/>
            </a:ln>
          </p:spPr>
        </p:pic>
      </p:grpSp>
      <p:grpSp>
        <p:nvGrpSpPr>
          <p:cNvPr id="108" name="Google Shape;108;p13"/>
          <p:cNvGrpSpPr/>
          <p:nvPr/>
        </p:nvGrpSpPr>
        <p:grpSpPr>
          <a:xfrm>
            <a:off x="491294" y="678625"/>
            <a:ext cx="8366956" cy="4521025"/>
            <a:chOff x="491294" y="678625"/>
            <a:chExt cx="8366956" cy="4521025"/>
          </a:xfrm>
        </p:grpSpPr>
        <p:pic>
          <p:nvPicPr>
            <p:cNvPr id="109" name="Google Shape;109;p13"/>
            <p:cNvPicPr preferRelativeResize="0"/>
            <p:nvPr/>
          </p:nvPicPr>
          <p:blipFill>
            <a:blip r:embed="rId4">
              <a:alphaModFix/>
            </a:blip>
            <a:stretch>
              <a:fillRect/>
            </a:stretch>
          </p:blipFill>
          <p:spPr>
            <a:xfrm>
              <a:off x="8455275" y="678625"/>
              <a:ext cx="402975" cy="402950"/>
            </a:xfrm>
            <a:prstGeom prst="rect">
              <a:avLst/>
            </a:prstGeom>
            <a:noFill/>
            <a:ln>
              <a:noFill/>
            </a:ln>
          </p:spPr>
        </p:pic>
        <p:pic>
          <p:nvPicPr>
            <p:cNvPr id="110" name="Google Shape;110;p13"/>
            <p:cNvPicPr preferRelativeResize="0"/>
            <p:nvPr/>
          </p:nvPicPr>
          <p:blipFill>
            <a:blip r:embed="rId4">
              <a:alphaModFix/>
            </a:blip>
            <a:stretch>
              <a:fillRect/>
            </a:stretch>
          </p:blipFill>
          <p:spPr>
            <a:xfrm>
              <a:off x="491294" y="4752050"/>
              <a:ext cx="447616" cy="4476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1"/>
        <p:cNvGrpSpPr/>
        <p:nvPr/>
      </p:nvGrpSpPr>
      <p:grpSpPr>
        <a:xfrm>
          <a:off x="0" y="0"/>
          <a:ext cx="0" cy="0"/>
          <a:chOff x="0" y="0"/>
          <a:chExt cx="0" cy="0"/>
        </a:xfrm>
      </p:grpSpPr>
      <p:sp>
        <p:nvSpPr>
          <p:cNvPr id="112" name="Google Shape;112;p14"/>
          <p:cNvSpPr/>
          <p:nvPr/>
        </p:nvSpPr>
        <p:spPr>
          <a:xfrm>
            <a:off x="-59650" y="-53025"/>
            <a:ext cx="9279600" cy="5256300"/>
          </a:xfrm>
          <a:prstGeom prst="rect">
            <a:avLst/>
          </a:prstGeom>
          <a:gradFill>
            <a:gsLst>
              <a:gs pos="0">
                <a:srgbClr val="7920B8"/>
              </a:gs>
              <a:gs pos="100000">
                <a:srgbClr val="2F104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Hind"/>
              <a:ea typeface="Hind"/>
              <a:cs typeface="Hind"/>
              <a:sym typeface="Hind"/>
            </a:endParaRPr>
          </a:p>
        </p:txBody>
      </p:sp>
      <p:sp>
        <p:nvSpPr>
          <p:cNvPr id="113" name="Google Shape;11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4" name="Google Shape;114;p14"/>
          <p:cNvGrpSpPr/>
          <p:nvPr/>
        </p:nvGrpSpPr>
        <p:grpSpPr>
          <a:xfrm>
            <a:off x="6162663" y="-691600"/>
            <a:ext cx="1776000" cy="1776000"/>
            <a:chOff x="6162663" y="-691600"/>
            <a:chExt cx="1776000" cy="1776000"/>
          </a:xfrm>
        </p:grpSpPr>
        <p:pic>
          <p:nvPicPr>
            <p:cNvPr id="115" name="Google Shape;115;p14"/>
            <p:cNvPicPr preferRelativeResize="0"/>
            <p:nvPr/>
          </p:nvPicPr>
          <p:blipFill>
            <a:blip r:embed="rId2">
              <a:alphaModFix amt="26000"/>
            </a:blip>
            <a:stretch>
              <a:fillRect/>
            </a:stretch>
          </p:blipFill>
          <p:spPr>
            <a:xfrm rot="10800000">
              <a:off x="6674187" y="-180761"/>
              <a:ext cx="753054" cy="754279"/>
            </a:xfrm>
            <a:prstGeom prst="rect">
              <a:avLst/>
            </a:prstGeom>
            <a:noFill/>
            <a:ln>
              <a:noFill/>
            </a:ln>
          </p:spPr>
        </p:pic>
        <p:pic>
          <p:nvPicPr>
            <p:cNvPr id="116" name="Google Shape;116;p14"/>
            <p:cNvPicPr preferRelativeResize="0"/>
            <p:nvPr/>
          </p:nvPicPr>
          <p:blipFill>
            <a:blip r:embed="rId3">
              <a:alphaModFix amt="44000"/>
            </a:blip>
            <a:stretch>
              <a:fillRect/>
            </a:stretch>
          </p:blipFill>
          <p:spPr>
            <a:xfrm rot="10800000">
              <a:off x="6162663" y="-691600"/>
              <a:ext cx="1776000" cy="177600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1pPr>
            <a:lvl2pPr lvl="1"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2pPr>
            <a:lvl3pPr lvl="2"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3pPr>
            <a:lvl4pPr lvl="3"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4pPr>
            <a:lvl5pPr lvl="4"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5pPr>
            <a:lvl6pPr lvl="5"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6pPr>
            <a:lvl7pPr lvl="6"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7pPr>
            <a:lvl8pPr lvl="7"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8pPr>
            <a:lvl9pPr lvl="8"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1pPr>
            <a:lvl2pPr marL="914400" lvl="1"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2pPr>
            <a:lvl3pPr marL="1371600" lvl="2"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3pPr>
            <a:lvl4pPr marL="1828800" lvl="3"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4pPr>
            <a:lvl5pPr marL="2286000" lvl="4"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5pPr>
            <a:lvl6pPr marL="2743200" lvl="5"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6pPr>
            <a:lvl7pPr marL="3200400" lvl="6"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7pPr>
            <a:lvl8pPr marL="3657600" lvl="7"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8pPr>
            <a:lvl9pPr marL="4114800" lvl="8"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6" r:id="rId6"/>
    <p:sldLayoutId id="2147483658" r:id="rId7"/>
    <p:sldLayoutId id="2147483659" r:id="rId8"/>
    <p:sldLayoutId id="2147483660" r:id="rId9"/>
    <p:sldLayoutId id="2147483661" r:id="rId10"/>
    <p:sldLayoutId id="2147483662" r:id="rId11"/>
    <p:sldLayoutId id="2147483663" r:id="rId12"/>
    <p:sldLayoutId id="2147483665" r:id="rId13"/>
    <p:sldLayoutId id="2147483666" r:id="rId14"/>
    <p:sldLayoutId id="2147483667" r:id="rId15"/>
    <p:sldLayoutId id="2147483669" r:id="rId16"/>
    <p:sldLayoutId id="2147483670" r:id="rId17"/>
    <p:sldLayoutId id="2147483671" r:id="rId18"/>
    <p:sldLayoutId id="2147483674" r:id="rId19"/>
    <p:sldLayoutId id="214748367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informatika.stei.itb.ac.id/~rinaldi.munir/Stmik/2021-2022/Makalah/Makalah-IF2211-Stima-2022-K1%20(6).pdf"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fikti.umsu.ac.id/algoritma-greedy-pengertian-jenis-dan-contoh-progr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5C001A3-C69D-D5DE-0F4B-E0FD1276BF17}"/>
              </a:ext>
            </a:extLst>
          </p:cNvPr>
          <p:cNvSpPr/>
          <p:nvPr/>
        </p:nvSpPr>
        <p:spPr>
          <a:xfrm>
            <a:off x="-55193" y="49081"/>
            <a:ext cx="1236294" cy="39024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solidFill>
            </a:endParaRPr>
          </a:p>
        </p:txBody>
      </p:sp>
      <p:sp>
        <p:nvSpPr>
          <p:cNvPr id="3" name="Rectangle: Rounded Corners 2">
            <a:extLst>
              <a:ext uri="{FF2B5EF4-FFF2-40B4-BE49-F238E27FC236}">
                <a16:creationId xmlns:a16="http://schemas.microsoft.com/office/drawing/2014/main" id="{8B53F592-F152-3BB5-F2BE-0746778AD59C}"/>
              </a:ext>
            </a:extLst>
          </p:cNvPr>
          <p:cNvSpPr/>
          <p:nvPr/>
        </p:nvSpPr>
        <p:spPr>
          <a:xfrm>
            <a:off x="-55193" y="53614"/>
            <a:ext cx="1043294" cy="390246"/>
          </a:xfrm>
          <a:prstGeom prst="roundRect">
            <a:avLst>
              <a:gd name="adj" fmla="val 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tx1"/>
              </a:solidFill>
            </a:endParaRPr>
          </a:p>
        </p:txBody>
      </p:sp>
      <p:sp>
        <p:nvSpPr>
          <p:cNvPr id="276" name="Google Shape;276;p33"/>
          <p:cNvSpPr txBox="1">
            <a:spLocks noGrp="1"/>
          </p:cNvSpPr>
          <p:nvPr>
            <p:ph type="ctrTitle"/>
          </p:nvPr>
        </p:nvSpPr>
        <p:spPr>
          <a:xfrm>
            <a:off x="883458" y="675032"/>
            <a:ext cx="6833100" cy="2748618"/>
          </a:xfrm>
          <a:prstGeom prst="rect">
            <a:avLst/>
          </a:prstGeom>
        </p:spPr>
        <p:txBody>
          <a:bodyPr spcFirstLastPara="1" wrap="square" lIns="91425" tIns="91425" rIns="91425" bIns="91425" anchor="b" anchorCtr="0">
            <a:noAutofit/>
          </a:bodyPr>
          <a:lstStyle/>
          <a:p>
            <a:pPr lvl="0" algn="ctr"/>
            <a:r>
              <a:rPr lang="en-US" sz="5400" noProof="1">
                <a:solidFill>
                  <a:srgbClr val="FFFFFF"/>
                </a:solidFill>
              </a:rPr>
              <a:t>Presentasi</a:t>
            </a:r>
            <a:br>
              <a:rPr lang="en-US" sz="5400" dirty="0">
                <a:solidFill>
                  <a:srgbClr val="FFFFFF"/>
                </a:solidFill>
              </a:rPr>
            </a:br>
            <a:r>
              <a:rPr lang="en-US" sz="4400" dirty="0">
                <a:solidFill>
                  <a:schemeClr val="tx1"/>
                </a:solidFill>
              </a:rPr>
              <a:t>LOGIKA</a:t>
            </a:r>
            <a:br>
              <a:rPr lang="en-US" sz="4400" dirty="0">
                <a:solidFill>
                  <a:schemeClr val="tx1"/>
                </a:solidFill>
              </a:rPr>
            </a:br>
            <a:r>
              <a:rPr lang="en-US" sz="4400" dirty="0">
                <a:solidFill>
                  <a:schemeClr val="tx1"/>
                </a:solidFill>
              </a:rPr>
              <a:t>&amp;</a:t>
            </a:r>
            <a:br>
              <a:rPr lang="en-US" sz="4400" dirty="0">
                <a:solidFill>
                  <a:schemeClr val="tx1"/>
                </a:solidFill>
              </a:rPr>
            </a:br>
            <a:r>
              <a:rPr lang="en-US" sz="4400" dirty="0">
                <a:solidFill>
                  <a:schemeClr val="tx1"/>
                </a:solidFill>
              </a:rPr>
              <a:t>ALGORITMA</a:t>
            </a:r>
            <a:endParaRPr b="0" dirty="0">
              <a:solidFill>
                <a:schemeClr val="tx1"/>
              </a:solidFill>
            </a:endParaRPr>
          </a:p>
        </p:txBody>
      </p:sp>
      <p:sp>
        <p:nvSpPr>
          <p:cNvPr id="277" name="Google Shape;277;p33"/>
          <p:cNvSpPr txBox="1">
            <a:spLocks noGrp="1"/>
          </p:cNvSpPr>
          <p:nvPr>
            <p:ph type="subTitle" idx="1"/>
          </p:nvPr>
        </p:nvSpPr>
        <p:spPr>
          <a:xfrm>
            <a:off x="1125735" y="3659355"/>
            <a:ext cx="6348547" cy="5545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solidFill>
                  <a:srgbClr val="FFC000"/>
                </a:solidFill>
              </a:rPr>
              <a:t>Tema : </a:t>
            </a:r>
            <a:r>
              <a:rPr lang="en-ID" sz="2800" b="1" dirty="0">
                <a:solidFill>
                  <a:srgbClr val="FFC000"/>
                </a:solidFill>
              </a:rPr>
              <a:t>Greedy</a:t>
            </a:r>
          </a:p>
        </p:txBody>
      </p:sp>
      <p:pic>
        <p:nvPicPr>
          <p:cNvPr id="278" name="Google Shape;278;p33"/>
          <p:cNvPicPr preferRelativeResize="0"/>
          <p:nvPr/>
        </p:nvPicPr>
        <p:blipFill>
          <a:blip r:embed="rId3">
            <a:alphaModFix/>
          </a:blip>
          <a:stretch>
            <a:fillRect/>
          </a:stretch>
        </p:blipFill>
        <p:spPr>
          <a:xfrm>
            <a:off x="8639887" y="4512507"/>
            <a:ext cx="354675" cy="354675"/>
          </a:xfrm>
          <a:prstGeom prst="rect">
            <a:avLst/>
          </a:prstGeom>
          <a:noFill/>
          <a:ln>
            <a:noFill/>
          </a:ln>
        </p:spPr>
      </p:pic>
      <p:pic>
        <p:nvPicPr>
          <p:cNvPr id="2" name="Picture 1">
            <a:extLst>
              <a:ext uri="{FF2B5EF4-FFF2-40B4-BE49-F238E27FC236}">
                <a16:creationId xmlns:a16="http://schemas.microsoft.com/office/drawing/2014/main" id="{030ED1C7-6D0B-F4D0-126C-037DA71794E9}"/>
              </a:ext>
            </a:extLst>
          </p:cNvPr>
          <p:cNvPicPr>
            <a:picLocks noChangeAspect="1"/>
          </p:cNvPicPr>
          <p:nvPr/>
        </p:nvPicPr>
        <p:blipFill>
          <a:blip r:embed="rId4"/>
          <a:stretch>
            <a:fillRect/>
          </a:stretch>
        </p:blipFill>
        <p:spPr>
          <a:xfrm>
            <a:off x="0" y="58367"/>
            <a:ext cx="356906" cy="360000"/>
          </a:xfrm>
          <a:prstGeom prst="rect">
            <a:avLst/>
          </a:prstGeom>
        </p:spPr>
      </p:pic>
      <p:pic>
        <p:nvPicPr>
          <p:cNvPr id="5" name="Picture 4">
            <a:extLst>
              <a:ext uri="{FF2B5EF4-FFF2-40B4-BE49-F238E27FC236}">
                <a16:creationId xmlns:a16="http://schemas.microsoft.com/office/drawing/2014/main" id="{C77C9D1C-40F6-5C75-411E-983E682B3357}"/>
              </a:ext>
            </a:extLst>
          </p:cNvPr>
          <p:cNvPicPr>
            <a:picLocks noChangeAspect="1"/>
          </p:cNvPicPr>
          <p:nvPr/>
        </p:nvPicPr>
        <p:blipFill>
          <a:blip r:embed="rId5"/>
          <a:stretch>
            <a:fillRect/>
          </a:stretch>
        </p:blipFill>
        <p:spPr>
          <a:xfrm>
            <a:off x="412100" y="58657"/>
            <a:ext cx="576000" cy="3801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a:extLst>
            <a:ext uri="{FF2B5EF4-FFF2-40B4-BE49-F238E27FC236}">
              <a16:creationId xmlns:a16="http://schemas.microsoft.com/office/drawing/2014/main" id="{8508DB05-D287-9E7B-E3D6-5846269382A9}"/>
            </a:ext>
          </a:extLst>
        </p:cNvPr>
        <p:cNvGrpSpPr/>
        <p:nvPr/>
      </p:nvGrpSpPr>
      <p:grpSpPr>
        <a:xfrm>
          <a:off x="0" y="0"/>
          <a:ext cx="0" cy="0"/>
          <a:chOff x="0" y="0"/>
          <a:chExt cx="0" cy="0"/>
        </a:xfrm>
      </p:grpSpPr>
      <p:sp>
        <p:nvSpPr>
          <p:cNvPr id="505" name="Google Shape;505;p45">
            <a:extLst>
              <a:ext uri="{FF2B5EF4-FFF2-40B4-BE49-F238E27FC236}">
                <a16:creationId xmlns:a16="http://schemas.microsoft.com/office/drawing/2014/main" id="{9CAE1362-8FD1-D773-9078-14E9BBFB5427}"/>
              </a:ext>
            </a:extLst>
          </p:cNvPr>
          <p:cNvSpPr txBox="1">
            <a:spLocks noGrp="1"/>
          </p:cNvSpPr>
          <p:nvPr>
            <p:ph type="title"/>
          </p:nvPr>
        </p:nvSpPr>
        <p:spPr>
          <a:xfrm>
            <a:off x="97829" y="130210"/>
            <a:ext cx="4651301" cy="914400"/>
          </a:xfrm>
          <a:prstGeom prst="rect">
            <a:avLst/>
          </a:prstGeom>
        </p:spPr>
        <p:txBody>
          <a:bodyPr spcFirstLastPara="1" wrap="square" lIns="91425" tIns="91425" rIns="91425" bIns="91425" anchor="t" anchorCtr="0">
            <a:noAutofit/>
          </a:bodyPr>
          <a:lstStyle/>
          <a:p>
            <a:pPr fontAlgn="base"/>
            <a:r>
              <a:rPr lang="id-ID" sz="2400" dirty="0">
                <a:solidFill>
                  <a:srgbClr val="FFC000"/>
                </a:solidFill>
              </a:rPr>
              <a:t>Studi Kasus Nyata </a:t>
            </a:r>
            <a:r>
              <a:rPr lang="en-US" sz="2400" dirty="0">
                <a:solidFill>
                  <a:srgbClr val="FFC000"/>
                </a:solidFill>
              </a:rPr>
              <a:t>#Dijkstra</a:t>
            </a:r>
            <a:endParaRPr lang="id-ID" sz="2400" dirty="0">
              <a:solidFill>
                <a:srgbClr val="FFC000"/>
              </a:solidFill>
            </a:endParaRPr>
          </a:p>
        </p:txBody>
      </p:sp>
      <p:sp>
        <p:nvSpPr>
          <p:cNvPr id="2" name="Google Shape;368;p40">
            <a:extLst>
              <a:ext uri="{FF2B5EF4-FFF2-40B4-BE49-F238E27FC236}">
                <a16:creationId xmlns:a16="http://schemas.microsoft.com/office/drawing/2014/main" id="{DA89498F-F95B-472E-CC91-AEEE61142972}"/>
              </a:ext>
            </a:extLst>
          </p:cNvPr>
          <p:cNvSpPr txBox="1">
            <a:spLocks/>
          </p:cNvSpPr>
          <p:nvPr/>
        </p:nvSpPr>
        <p:spPr>
          <a:xfrm>
            <a:off x="4400347" y="1524190"/>
            <a:ext cx="4574180" cy="1935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US" sz="1600" dirty="0"/>
              <a:t>I</a:t>
            </a:r>
            <a:r>
              <a:rPr lang="id-ID" sz="1600" dirty="0"/>
              <a:t>ni dipakai untuk menghitung jarak terpendek dari satu titik ke titik-titik lainnya.</a:t>
            </a:r>
            <a:endParaRPr lang="en-US" sz="1600" dirty="0"/>
          </a:p>
          <a:p>
            <a:pPr marL="0" indent="0"/>
            <a:endParaRPr lang="en-US" sz="1600" dirty="0"/>
          </a:p>
          <a:p>
            <a:pPr marL="0" indent="0"/>
            <a:r>
              <a:rPr lang="en-US" sz="1600" dirty="0"/>
              <a:t>Analoginya: </a:t>
            </a:r>
            <a:r>
              <a:rPr lang="id-ID" sz="1600" dirty="0"/>
              <a:t>kayak nyari rute tercepat ke kantor. Kita selalu pilih jalan yang waktu tempuhnya paling </a:t>
            </a:r>
            <a:r>
              <a:rPr lang="en-US" sz="1600" dirty="0"/>
              <a:t>pendek</a:t>
            </a:r>
            <a:r>
              <a:rPr lang="id-ID" sz="1600" dirty="0"/>
              <a:t> dulu, lalu dari situ baru lanjut ke jalan berikutnya yang paling cepat.</a:t>
            </a:r>
            <a:endParaRPr lang="en-ID" sz="1600" noProof="1"/>
          </a:p>
        </p:txBody>
      </p:sp>
      <p:pic>
        <p:nvPicPr>
          <p:cNvPr id="4" name="Gambar 3">
            <a:extLst>
              <a:ext uri="{FF2B5EF4-FFF2-40B4-BE49-F238E27FC236}">
                <a16:creationId xmlns:a16="http://schemas.microsoft.com/office/drawing/2014/main" id="{506BFDF4-B90E-E831-D8CB-1368E7DC6EEF}"/>
              </a:ext>
            </a:extLst>
          </p:cNvPr>
          <p:cNvPicPr>
            <a:picLocks noChangeAspect="1"/>
          </p:cNvPicPr>
          <p:nvPr/>
        </p:nvPicPr>
        <p:blipFill>
          <a:blip r:embed="rId3"/>
          <a:stretch>
            <a:fillRect/>
          </a:stretch>
        </p:blipFill>
        <p:spPr>
          <a:xfrm>
            <a:off x="0" y="1437866"/>
            <a:ext cx="4400347" cy="2871963"/>
          </a:xfrm>
          <a:prstGeom prst="rect">
            <a:avLst/>
          </a:prstGeom>
          <a:ln>
            <a:noFill/>
          </a:ln>
          <a:effectLst>
            <a:softEdge rad="112500"/>
          </a:effectLst>
        </p:spPr>
      </p:pic>
    </p:spTree>
    <p:extLst>
      <p:ext uri="{BB962C8B-B14F-4D97-AF65-F5344CB8AC3E}">
        <p14:creationId xmlns:p14="http://schemas.microsoft.com/office/powerpoint/2010/main" val="34919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2" name="Google Shape;505;p45">
            <a:extLst>
              <a:ext uri="{FF2B5EF4-FFF2-40B4-BE49-F238E27FC236}">
                <a16:creationId xmlns:a16="http://schemas.microsoft.com/office/drawing/2014/main" id="{7528883B-F72A-6373-30DD-DC2015A16166}"/>
              </a:ext>
            </a:extLst>
          </p:cNvPr>
          <p:cNvSpPr txBox="1">
            <a:spLocks noGrp="1"/>
          </p:cNvSpPr>
          <p:nvPr>
            <p:ph type="title"/>
          </p:nvPr>
        </p:nvSpPr>
        <p:spPr>
          <a:xfrm>
            <a:off x="358088" y="128136"/>
            <a:ext cx="6138628" cy="914400"/>
          </a:xfrm>
          <a:prstGeom prst="rect">
            <a:avLst/>
          </a:prstGeom>
        </p:spPr>
        <p:txBody>
          <a:bodyPr spcFirstLastPara="1" wrap="square" lIns="91425" tIns="91425" rIns="91425" bIns="91425" anchor="t" anchorCtr="0">
            <a:noAutofit/>
          </a:bodyPr>
          <a:lstStyle/>
          <a:p>
            <a:pPr fontAlgn="base"/>
            <a:r>
              <a:rPr lang="id-ID" sz="2000" dirty="0">
                <a:solidFill>
                  <a:srgbClr val="FFC000"/>
                </a:solidFill>
              </a:rPr>
              <a:t>Masalah </a:t>
            </a:r>
            <a:r>
              <a:rPr lang="id-ID" sz="2000" dirty="0" err="1">
                <a:solidFill>
                  <a:srgbClr val="FFC000"/>
                </a:solidFill>
              </a:rPr>
              <a:t>Sehari-Hari</a:t>
            </a:r>
            <a:r>
              <a:rPr lang="id-ID" sz="2000" dirty="0">
                <a:solidFill>
                  <a:srgbClr val="FFC000"/>
                </a:solidFill>
              </a:rPr>
              <a:t> yang Menggunakan Prinsip </a:t>
            </a:r>
            <a:r>
              <a:rPr lang="id-ID" sz="2000" dirty="0" err="1">
                <a:solidFill>
                  <a:srgbClr val="FFC000"/>
                </a:solidFill>
              </a:rPr>
              <a:t>Greedy</a:t>
            </a:r>
            <a:endParaRPr lang="id-ID" sz="2000" dirty="0">
              <a:solidFill>
                <a:srgbClr val="FFC000"/>
              </a:solidFill>
            </a:endParaRPr>
          </a:p>
        </p:txBody>
      </p:sp>
      <p:sp>
        <p:nvSpPr>
          <p:cNvPr id="3" name="Google Shape;368;p40">
            <a:extLst>
              <a:ext uri="{FF2B5EF4-FFF2-40B4-BE49-F238E27FC236}">
                <a16:creationId xmlns:a16="http://schemas.microsoft.com/office/drawing/2014/main" id="{C3B6E21E-7FBA-7907-723A-358C0B12A42E}"/>
              </a:ext>
            </a:extLst>
          </p:cNvPr>
          <p:cNvSpPr txBox="1">
            <a:spLocks/>
          </p:cNvSpPr>
          <p:nvPr/>
        </p:nvSpPr>
        <p:spPr>
          <a:xfrm>
            <a:off x="358087" y="1042536"/>
            <a:ext cx="6752491" cy="11699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ID" sz="1400" noProof="1"/>
              <a:t>Di kehidupan sehari-hari, kita sering banget pakai prinsip greedy tanpa sadar. Mulai dari milih rute tercepat ke kantor, pilih antrean paling pendek, sampai masukin meeting yang selesai paling cepat. Polanya sama: kita cari keputusan terbaik pada momen itu juga. Cepat, simpel, dan efektif — walaupun kadang bukan yang paling optimal.</a:t>
            </a:r>
          </a:p>
        </p:txBody>
      </p:sp>
      <p:pic>
        <p:nvPicPr>
          <p:cNvPr id="7" name="Gambar 6">
            <a:extLst>
              <a:ext uri="{FF2B5EF4-FFF2-40B4-BE49-F238E27FC236}">
                <a16:creationId xmlns:a16="http://schemas.microsoft.com/office/drawing/2014/main" id="{2E7150DD-F1FD-02FC-3DE1-300AE890D729}"/>
              </a:ext>
            </a:extLst>
          </p:cNvPr>
          <p:cNvPicPr>
            <a:picLocks noChangeAspect="1"/>
          </p:cNvPicPr>
          <p:nvPr/>
        </p:nvPicPr>
        <p:blipFill>
          <a:blip r:embed="rId3"/>
          <a:stretch>
            <a:fillRect/>
          </a:stretch>
        </p:blipFill>
        <p:spPr>
          <a:xfrm>
            <a:off x="6146341" y="2931285"/>
            <a:ext cx="2541177" cy="180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Gambar 8">
            <a:extLst>
              <a:ext uri="{FF2B5EF4-FFF2-40B4-BE49-F238E27FC236}">
                <a16:creationId xmlns:a16="http://schemas.microsoft.com/office/drawing/2014/main" id="{4A3F06D5-26B8-E55A-DC1D-BC915E1A57F7}"/>
              </a:ext>
            </a:extLst>
          </p:cNvPr>
          <p:cNvPicPr>
            <a:picLocks noChangeAspect="1"/>
          </p:cNvPicPr>
          <p:nvPr/>
        </p:nvPicPr>
        <p:blipFill>
          <a:blip r:embed="rId4"/>
          <a:stretch>
            <a:fillRect/>
          </a:stretch>
        </p:blipFill>
        <p:spPr>
          <a:xfrm>
            <a:off x="3511277" y="2931285"/>
            <a:ext cx="2405009" cy="180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1" name="Gambar 10">
            <a:extLst>
              <a:ext uri="{FF2B5EF4-FFF2-40B4-BE49-F238E27FC236}">
                <a16:creationId xmlns:a16="http://schemas.microsoft.com/office/drawing/2014/main" id="{95D33253-3801-8DE0-0A67-3F9B9DE93051}"/>
              </a:ext>
            </a:extLst>
          </p:cNvPr>
          <p:cNvPicPr>
            <a:picLocks noChangeAspect="1"/>
          </p:cNvPicPr>
          <p:nvPr/>
        </p:nvPicPr>
        <p:blipFill>
          <a:blip r:embed="rId5"/>
          <a:stretch>
            <a:fillRect/>
          </a:stretch>
        </p:blipFill>
        <p:spPr>
          <a:xfrm>
            <a:off x="874753" y="3045724"/>
            <a:ext cx="2406470" cy="1570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3" name="Title 2">
            <a:extLst>
              <a:ext uri="{FF2B5EF4-FFF2-40B4-BE49-F238E27FC236}">
                <a16:creationId xmlns:a16="http://schemas.microsoft.com/office/drawing/2014/main" id="{D20032C8-7762-DDF9-A99C-545DAFCA916D}"/>
              </a:ext>
            </a:extLst>
          </p:cNvPr>
          <p:cNvSpPr>
            <a:spLocks noGrp="1"/>
          </p:cNvSpPr>
          <p:nvPr>
            <p:ph type="title"/>
          </p:nvPr>
        </p:nvSpPr>
        <p:spPr>
          <a:xfrm>
            <a:off x="374702" y="170066"/>
            <a:ext cx="4395524" cy="572700"/>
          </a:xfrm>
        </p:spPr>
        <p:txBody>
          <a:bodyPr/>
          <a:lstStyle/>
          <a:p>
            <a:r>
              <a:rPr lang="id-ID" sz="2000" dirty="0">
                <a:solidFill>
                  <a:srgbClr val="FFC000"/>
                </a:solidFill>
              </a:rPr>
              <a:t>Kelebihan dan Ke</a:t>
            </a:r>
            <a:r>
              <a:rPr lang="en-US" sz="2000" dirty="0" err="1">
                <a:solidFill>
                  <a:srgbClr val="FFC000"/>
                </a:solidFill>
              </a:rPr>
              <a:t>kurangan</a:t>
            </a:r>
            <a:r>
              <a:rPr lang="id-ID" sz="2000" dirty="0">
                <a:solidFill>
                  <a:srgbClr val="FFC000"/>
                </a:solidFill>
              </a:rPr>
              <a:t> Algoritma </a:t>
            </a:r>
            <a:r>
              <a:rPr lang="id-ID" sz="2000" dirty="0" err="1">
                <a:solidFill>
                  <a:srgbClr val="FFC000"/>
                </a:solidFill>
              </a:rPr>
              <a:t>Greedy</a:t>
            </a:r>
            <a:endParaRPr lang="id-ID" sz="2000" dirty="0">
              <a:solidFill>
                <a:srgbClr val="FFC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Kesimpulan</a:t>
            </a:r>
            <a:endParaRPr b="0" dirty="0"/>
          </a:p>
        </p:txBody>
      </p:sp>
      <p:sp>
        <p:nvSpPr>
          <p:cNvPr id="980" name="Google Shape;980;p54"/>
          <p:cNvSpPr txBox="1">
            <a:spLocks noGrp="1"/>
          </p:cNvSpPr>
          <p:nvPr>
            <p:ph type="body" idx="1"/>
          </p:nvPr>
        </p:nvSpPr>
        <p:spPr>
          <a:xfrm>
            <a:off x="720000" y="1152475"/>
            <a:ext cx="4817200" cy="3451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400" dirty="0"/>
              <a:t>Algoritma Greedy itu kayak sifat manusia: pengen hasil cepat, tapi belum tentu terbaik.</a:t>
            </a:r>
          </a:p>
          <a:p>
            <a:pPr marL="0" lvl="0" indent="0" algn="l" rtl="0">
              <a:spcBef>
                <a:spcPts val="0"/>
              </a:spcBef>
              <a:spcAft>
                <a:spcPts val="0"/>
              </a:spcAft>
              <a:buNone/>
            </a:pPr>
            <a:r>
              <a:rPr lang="id-ID" sz="1400" dirty="0"/>
              <a:t>Dalam kasus Coin Change Problem, Greedy bisa keren banget kalau sistem koin-nya pas.</a:t>
            </a:r>
          </a:p>
          <a:p>
            <a:pPr marL="0" lvl="0" indent="0" algn="l" rtl="0">
              <a:spcBef>
                <a:spcPts val="0"/>
              </a:spcBef>
              <a:spcAft>
                <a:spcPts val="0"/>
              </a:spcAft>
              <a:buNone/>
            </a:pPr>
            <a:r>
              <a:rPr lang="id-ID" sz="1400" dirty="0"/>
              <a:t>Tapi kalau nggak cocok, hasilnya malah boros</a:t>
            </a:r>
            <a:r>
              <a:rPr lang="en-US" sz="1400" dirty="0"/>
              <a:t> (jadi kebanyakan koin)</a:t>
            </a:r>
            <a:r>
              <a:rPr lang="id-ID" sz="1400" dirty="0"/>
              <a:t> — mirip keputusan yang cuma mikir “untung sekarang” tanpa mikir efek nanti.</a:t>
            </a:r>
            <a:endParaRPr lang="en-US" sz="1400" dirty="0"/>
          </a:p>
          <a:p>
            <a:pPr marL="0" lvl="0" indent="0" algn="l" rtl="0">
              <a:spcBef>
                <a:spcPts val="0"/>
              </a:spcBef>
              <a:spcAft>
                <a:spcPts val="0"/>
              </a:spcAft>
              <a:buNone/>
            </a:pPr>
            <a:endParaRPr lang="id-ID" sz="1400" dirty="0"/>
          </a:p>
          <a:p>
            <a:pPr marL="0" lvl="0" indent="0" algn="l" rtl="0">
              <a:spcBef>
                <a:spcPts val="0"/>
              </a:spcBef>
              <a:spcAft>
                <a:spcPts val="0"/>
              </a:spcAft>
              <a:buNone/>
            </a:pPr>
            <a:r>
              <a:rPr lang="id-ID" sz="1400" dirty="0"/>
              <a:t>Intinya, Greedy bukan salah, asal tau kapan dipakai.</a:t>
            </a:r>
            <a:endParaRPr lang="en-US" sz="1400" dirty="0"/>
          </a:p>
          <a:p>
            <a:pPr marL="0" lvl="0" indent="0" algn="l" rtl="0">
              <a:spcBef>
                <a:spcPts val="0"/>
              </a:spcBef>
              <a:spcAft>
                <a:spcPts val="0"/>
              </a:spcAft>
              <a:buNone/>
            </a:pPr>
            <a:endParaRPr lang="id-ID" sz="1400" dirty="0"/>
          </a:p>
          <a:p>
            <a:pPr marL="0" lvl="0" indent="0" algn="l" rtl="0">
              <a:spcBef>
                <a:spcPts val="0"/>
              </a:spcBef>
              <a:spcAft>
                <a:spcPts val="0"/>
              </a:spcAft>
              <a:buNone/>
            </a:pPr>
            <a:r>
              <a:rPr lang="id-ID" sz="1400" dirty="0"/>
              <a:t>Kadang, algoritma (dan hidup) juga butuh mikir jangka panjang biar hasilnya bener-bener optimal.</a:t>
            </a:r>
          </a:p>
          <a:p>
            <a:pPr marL="0" lvl="0" indent="0" algn="l" rtl="0">
              <a:spcBef>
                <a:spcPts val="0"/>
              </a:spcBef>
              <a:spcAft>
                <a:spcPts val="0"/>
              </a:spcAft>
              <a:buNone/>
            </a:pPr>
            <a:endParaRPr lang="id-ID" sz="1400" dirty="0"/>
          </a:p>
          <a:p>
            <a:pPr marL="0" lvl="0" indent="0" algn="l" rtl="0">
              <a:spcBef>
                <a:spcPts val="0"/>
              </a:spcBef>
              <a:spcAft>
                <a:spcPts val="0"/>
              </a:spcAft>
              <a:buNone/>
            </a:pPr>
            <a:r>
              <a:rPr lang="id-ID" sz="1400" dirty="0"/>
              <a:t>“Greedy itu efisien, tapi jangan jadi rakus.”</a:t>
            </a:r>
          </a:p>
          <a:p>
            <a:pPr marL="0" lvl="0" indent="0" algn="l" rtl="0">
              <a:spcBef>
                <a:spcPts val="0"/>
              </a:spcBef>
              <a:spcAft>
                <a:spcPts val="0"/>
              </a:spcAft>
              <a:buNone/>
            </a:pPr>
            <a:endParaRPr sz="1400" dirty="0"/>
          </a:p>
        </p:txBody>
      </p:sp>
      <p:pic>
        <p:nvPicPr>
          <p:cNvPr id="981" name="Google Shape;981;p54"/>
          <p:cNvPicPr preferRelativeResize="0"/>
          <p:nvPr/>
        </p:nvPicPr>
        <p:blipFill>
          <a:blip r:embed="rId3">
            <a:alphaModFix/>
          </a:blip>
          <a:stretch>
            <a:fillRect/>
          </a:stretch>
        </p:blipFill>
        <p:spPr>
          <a:xfrm rot="10800000" flipH="1">
            <a:off x="7029800" y="3931081"/>
            <a:ext cx="228250" cy="228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Roadmap </a:t>
            </a:r>
            <a:r>
              <a:rPr lang="en" b="0"/>
              <a:t>infographic</a:t>
            </a:r>
            <a:endParaRPr b="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5B744072-9BE8-30AD-39F7-48063880B8C1}"/>
              </a:ext>
            </a:extLst>
          </p:cNvPr>
          <p:cNvSpPr>
            <a:spLocks noGrp="1"/>
          </p:cNvSpPr>
          <p:nvPr>
            <p:ph type="title"/>
          </p:nvPr>
        </p:nvSpPr>
        <p:spPr/>
        <p:txBody>
          <a:bodyPr/>
          <a:lstStyle/>
          <a:p>
            <a:endParaRPr lang="id-ID"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a:t>
            </a:r>
            <a:r>
              <a:rPr lang="en" b="0"/>
              <a:t>studies</a:t>
            </a:r>
            <a:endParaRPr b="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3390365" y="126798"/>
            <a:ext cx="2363270" cy="993600"/>
          </a:xfrm>
          <a:prstGeom prst="rect">
            <a:avLst/>
          </a:prstGeom>
        </p:spPr>
        <p:txBody>
          <a:bodyPr spcFirstLastPara="1" wrap="square" lIns="91425" tIns="91425" rIns="91425" bIns="91425" anchor="t" anchorCtr="0">
            <a:noAutofit/>
          </a:bodyPr>
          <a:lstStyle/>
          <a:p>
            <a:pPr lvl="0" algn="ctr"/>
            <a:r>
              <a:rPr lang="en" dirty="0"/>
              <a:t>Our Team</a:t>
            </a:r>
            <a:br>
              <a:rPr lang="en" dirty="0"/>
            </a:br>
            <a:r>
              <a:rPr lang="en" sz="1800" dirty="0"/>
              <a:t>Kelompok 5</a:t>
            </a:r>
            <a:endParaRPr dirty="0"/>
          </a:p>
        </p:txBody>
      </p:sp>
      <p:sp>
        <p:nvSpPr>
          <p:cNvPr id="299" name="Google Shape;299;p35"/>
          <p:cNvSpPr txBox="1">
            <a:spLocks noGrp="1"/>
          </p:cNvSpPr>
          <p:nvPr>
            <p:ph type="subTitle" idx="1"/>
          </p:nvPr>
        </p:nvSpPr>
        <p:spPr>
          <a:xfrm>
            <a:off x="981753" y="1483236"/>
            <a:ext cx="2013300" cy="725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Reza Mahendra</a:t>
            </a:r>
          </a:p>
          <a:p>
            <a:pPr marL="0" lvl="0" indent="0" algn="l" rtl="0">
              <a:spcBef>
                <a:spcPts val="0"/>
              </a:spcBef>
              <a:spcAft>
                <a:spcPts val="0"/>
              </a:spcAft>
              <a:buNone/>
            </a:pPr>
            <a:r>
              <a:rPr lang="en" dirty="0"/>
              <a:t>17250007</a:t>
            </a:r>
            <a:endParaRPr dirty="0"/>
          </a:p>
        </p:txBody>
      </p:sp>
      <p:sp>
        <p:nvSpPr>
          <p:cNvPr id="28" name="Google Shape;299;p35">
            <a:extLst>
              <a:ext uri="{FF2B5EF4-FFF2-40B4-BE49-F238E27FC236}">
                <a16:creationId xmlns:a16="http://schemas.microsoft.com/office/drawing/2014/main" id="{51673DC4-12AF-232E-4DD5-DC8080EA6512}"/>
              </a:ext>
            </a:extLst>
          </p:cNvPr>
          <p:cNvSpPr txBox="1">
            <a:spLocks/>
          </p:cNvSpPr>
          <p:nvPr/>
        </p:nvSpPr>
        <p:spPr>
          <a:xfrm>
            <a:off x="5592583" y="1483236"/>
            <a:ext cx="2569664" cy="725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Raleway"/>
              <a:buNone/>
              <a:defRPr sz="1800" b="1" i="0" u="none" strike="noStrike" cap="none">
                <a:solidFill>
                  <a:schemeClr val="dk1"/>
                </a:solidFill>
                <a:latin typeface="Oxanium"/>
                <a:ea typeface="Oxanium"/>
                <a:cs typeface="Oxanium"/>
                <a:sym typeface="Oxanium"/>
              </a:defRPr>
            </a:lvl1pPr>
            <a:lvl2pPr marL="914400" marR="0" lvl="1"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lvl="0" indent="0"/>
            <a:r>
              <a:rPr lang="en" dirty="0"/>
              <a:t>Rifqy Ardian Adinata</a:t>
            </a:r>
          </a:p>
          <a:p>
            <a:pPr marL="0" lvl="0" indent="0"/>
            <a:r>
              <a:rPr lang="en" dirty="0"/>
              <a:t>17250522</a:t>
            </a:r>
          </a:p>
        </p:txBody>
      </p:sp>
      <p:sp>
        <p:nvSpPr>
          <p:cNvPr id="29" name="Google Shape;299;p35">
            <a:extLst>
              <a:ext uri="{FF2B5EF4-FFF2-40B4-BE49-F238E27FC236}">
                <a16:creationId xmlns:a16="http://schemas.microsoft.com/office/drawing/2014/main" id="{E7954F6E-CF28-3149-FD87-2C4CB8A7248D}"/>
              </a:ext>
            </a:extLst>
          </p:cNvPr>
          <p:cNvSpPr txBox="1">
            <a:spLocks/>
          </p:cNvSpPr>
          <p:nvPr/>
        </p:nvSpPr>
        <p:spPr>
          <a:xfrm>
            <a:off x="981753" y="2930052"/>
            <a:ext cx="3062965" cy="725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Raleway"/>
              <a:buNone/>
              <a:defRPr sz="1800" b="1" i="0" u="none" strike="noStrike" cap="none">
                <a:solidFill>
                  <a:schemeClr val="dk1"/>
                </a:solidFill>
                <a:latin typeface="Oxanium"/>
                <a:ea typeface="Oxanium"/>
                <a:cs typeface="Oxanium"/>
                <a:sym typeface="Oxanium"/>
              </a:defRPr>
            </a:lvl1pPr>
            <a:lvl2pPr marL="914400" marR="0" lvl="1"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lvl="0" indent="0"/>
            <a:r>
              <a:rPr lang="en-ID" noProof="1"/>
              <a:t>Muhammad Bagas Triandy</a:t>
            </a:r>
          </a:p>
          <a:p>
            <a:pPr marL="0" lvl="0" indent="0"/>
            <a:r>
              <a:rPr lang="en-ID" noProof="1"/>
              <a:t>17250036</a:t>
            </a:r>
          </a:p>
        </p:txBody>
      </p:sp>
      <p:sp>
        <p:nvSpPr>
          <p:cNvPr id="30" name="Google Shape;299;p35">
            <a:extLst>
              <a:ext uri="{FF2B5EF4-FFF2-40B4-BE49-F238E27FC236}">
                <a16:creationId xmlns:a16="http://schemas.microsoft.com/office/drawing/2014/main" id="{42587C7D-D756-F3AC-39A0-C7EB8C0FA668}"/>
              </a:ext>
            </a:extLst>
          </p:cNvPr>
          <p:cNvSpPr txBox="1">
            <a:spLocks/>
          </p:cNvSpPr>
          <p:nvPr/>
        </p:nvSpPr>
        <p:spPr>
          <a:xfrm>
            <a:off x="5592583" y="2930052"/>
            <a:ext cx="2013300" cy="725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Raleway"/>
              <a:buNone/>
              <a:defRPr sz="1800" b="1" i="0" u="none" strike="noStrike" cap="none">
                <a:solidFill>
                  <a:schemeClr val="dk1"/>
                </a:solidFill>
                <a:latin typeface="Oxanium"/>
                <a:ea typeface="Oxanium"/>
                <a:cs typeface="Oxanium"/>
                <a:sym typeface="Oxanium"/>
              </a:defRPr>
            </a:lvl1pPr>
            <a:lvl2pPr marL="914400" marR="0" lvl="1"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r>
              <a:rPr lang="en-ID" dirty="0"/>
              <a:t>Alfin Maulana</a:t>
            </a:r>
          </a:p>
          <a:p>
            <a:pPr marL="0" indent="0"/>
            <a:r>
              <a:rPr lang="en-ID" dirty="0"/>
              <a:t>17250170</a:t>
            </a:r>
          </a:p>
        </p:txBody>
      </p:sp>
      <p:sp>
        <p:nvSpPr>
          <p:cNvPr id="2" name="Google Shape;299;p35">
            <a:extLst>
              <a:ext uri="{FF2B5EF4-FFF2-40B4-BE49-F238E27FC236}">
                <a16:creationId xmlns:a16="http://schemas.microsoft.com/office/drawing/2014/main" id="{E7717E35-831C-4112-BC48-3C8CA4D4BE83}"/>
              </a:ext>
            </a:extLst>
          </p:cNvPr>
          <p:cNvSpPr txBox="1">
            <a:spLocks/>
          </p:cNvSpPr>
          <p:nvPr/>
        </p:nvSpPr>
        <p:spPr>
          <a:xfrm>
            <a:off x="2457924" y="3936580"/>
            <a:ext cx="4228151" cy="725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Raleway"/>
              <a:buNone/>
              <a:defRPr sz="1800" b="1" i="0" u="none" strike="noStrike" cap="none">
                <a:solidFill>
                  <a:schemeClr val="dk1"/>
                </a:solidFill>
                <a:latin typeface="Oxanium"/>
                <a:ea typeface="Oxanium"/>
                <a:cs typeface="Oxanium"/>
                <a:sym typeface="Oxanium"/>
              </a:defRPr>
            </a:lvl1pPr>
            <a:lvl2pPr marL="914400" marR="0" lvl="1"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lvl="0" indent="0" algn="ctr"/>
            <a:r>
              <a:rPr lang="en-US" sz="1400" i="1" noProof="1">
                <a:solidFill>
                  <a:srgbClr val="FFC000"/>
                </a:solidFill>
              </a:rPr>
              <a:t>Reference: </a:t>
            </a:r>
          </a:p>
          <a:p>
            <a:pPr marL="0" lvl="0" indent="0" algn="ctr"/>
            <a:r>
              <a:rPr lang="en-US" sz="1400" i="1" noProof="1"/>
              <a:t>1. </a:t>
            </a:r>
            <a:r>
              <a:rPr lang="en-US" sz="1400" i="1" noProof="1">
                <a:hlinkClick r:id="rId3"/>
              </a:rPr>
              <a:t>Institut Teknologi Bandung</a:t>
            </a:r>
            <a:endParaRPr lang="en-US" sz="1400" i="1" noProof="1"/>
          </a:p>
          <a:p>
            <a:pPr marL="0" lvl="0" indent="0" algn="ctr"/>
            <a:r>
              <a:rPr lang="en-ID" sz="1400" i="1" noProof="1"/>
              <a:t>2. </a:t>
            </a:r>
            <a:r>
              <a:rPr lang="en-ID" sz="1400" i="1" noProof="1">
                <a:hlinkClick r:id="rId4"/>
              </a:rPr>
              <a:t>Universitas Muhammadiyah Sumatera Utara</a:t>
            </a:r>
            <a:endParaRPr lang="en-ID" sz="1400" i="1" noProof="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0"/>
          <p:cNvSpPr txBox="1">
            <a:spLocks noGrp="1"/>
          </p:cNvSpPr>
          <p:nvPr>
            <p:ph type="subTitle" idx="2"/>
          </p:nvPr>
        </p:nvSpPr>
        <p:spPr>
          <a:xfrm>
            <a:off x="108001" y="1920760"/>
            <a:ext cx="4723199" cy="2395464"/>
          </a:xfrm>
          <a:prstGeom prst="rect">
            <a:avLst/>
          </a:prstGeom>
        </p:spPr>
        <p:txBody>
          <a:bodyPr spcFirstLastPara="1" wrap="square" lIns="91425" tIns="91425" rIns="91425" bIns="91425" anchor="t" anchorCtr="0">
            <a:noAutofit/>
          </a:bodyPr>
          <a:lstStyle/>
          <a:p>
            <a:pPr marL="0" lvl="0" indent="0"/>
            <a:r>
              <a:rPr lang="en-ID" sz="1800" noProof="1"/>
              <a:t>Metode untuk menyelesaikan masalah dengan selalu memilih langkah yang paling menguntungkan saat ini, tanpa mikir jangka panjang.</a:t>
            </a:r>
          </a:p>
          <a:p>
            <a:pPr marL="0" lvl="0" indent="0"/>
            <a:endParaRPr lang="en-ID" sz="1800" noProof="1"/>
          </a:p>
        </p:txBody>
      </p:sp>
      <p:sp>
        <p:nvSpPr>
          <p:cNvPr id="372" name="Google Shape;372;p40"/>
          <p:cNvSpPr txBox="1">
            <a:spLocks noGrp="1"/>
          </p:cNvSpPr>
          <p:nvPr>
            <p:ph type="title"/>
          </p:nvPr>
        </p:nvSpPr>
        <p:spPr>
          <a:xfrm>
            <a:off x="720000" y="121025"/>
            <a:ext cx="7704000" cy="572700"/>
          </a:xfrm>
          <a:prstGeom prst="rect">
            <a:avLst/>
          </a:prstGeom>
        </p:spPr>
        <p:txBody>
          <a:bodyPr spcFirstLastPara="1" wrap="square" lIns="91425" tIns="91425" rIns="91425" bIns="91425" anchor="t" anchorCtr="0">
            <a:noAutofit/>
          </a:bodyPr>
          <a:lstStyle/>
          <a:p>
            <a:pPr algn="ctr" fontAlgn="base"/>
            <a:r>
              <a:rPr lang="en-ID" noProof="1">
                <a:solidFill>
                  <a:srgbClr val="FFC000"/>
                </a:solidFill>
              </a:rPr>
              <a:t>Pengertian Algoritma Greedy</a:t>
            </a:r>
          </a:p>
        </p:txBody>
      </p:sp>
      <p:pic>
        <p:nvPicPr>
          <p:cNvPr id="17" name="Picture 16">
            <a:extLst>
              <a:ext uri="{FF2B5EF4-FFF2-40B4-BE49-F238E27FC236}">
                <a16:creationId xmlns:a16="http://schemas.microsoft.com/office/drawing/2014/main" id="{C09CEED6-FF3B-8E8A-1631-9A6332822B39}"/>
              </a:ext>
            </a:extLst>
          </p:cNvPr>
          <p:cNvPicPr>
            <a:picLocks noChangeAspect="1"/>
          </p:cNvPicPr>
          <p:nvPr/>
        </p:nvPicPr>
        <p:blipFill>
          <a:blip r:embed="rId3"/>
          <a:stretch>
            <a:fillRect/>
          </a:stretch>
        </p:blipFill>
        <p:spPr>
          <a:xfrm>
            <a:off x="4975646" y="888300"/>
            <a:ext cx="4168354" cy="3366900"/>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
          <a:extLst>
            <a:ext uri="{FF2B5EF4-FFF2-40B4-BE49-F238E27FC236}">
              <a16:creationId xmlns:a16="http://schemas.microsoft.com/office/drawing/2014/main" id="{996D334E-0C6C-78B8-31E1-468D5CC8277D}"/>
            </a:ext>
          </a:extLst>
        </p:cNvPr>
        <p:cNvGrpSpPr/>
        <p:nvPr/>
      </p:nvGrpSpPr>
      <p:grpSpPr>
        <a:xfrm>
          <a:off x="0" y="0"/>
          <a:ext cx="0" cy="0"/>
          <a:chOff x="0" y="0"/>
          <a:chExt cx="0" cy="0"/>
        </a:xfrm>
      </p:grpSpPr>
      <p:sp>
        <p:nvSpPr>
          <p:cNvPr id="368" name="Google Shape;368;p40">
            <a:extLst>
              <a:ext uri="{FF2B5EF4-FFF2-40B4-BE49-F238E27FC236}">
                <a16:creationId xmlns:a16="http://schemas.microsoft.com/office/drawing/2014/main" id="{6AA413E4-CF6E-6A64-9120-54D5EDD17B44}"/>
              </a:ext>
            </a:extLst>
          </p:cNvPr>
          <p:cNvSpPr txBox="1">
            <a:spLocks noGrp="1"/>
          </p:cNvSpPr>
          <p:nvPr>
            <p:ph type="subTitle" idx="2"/>
          </p:nvPr>
        </p:nvSpPr>
        <p:spPr>
          <a:xfrm>
            <a:off x="1310399" y="1237130"/>
            <a:ext cx="7113600" cy="3270926"/>
          </a:xfrm>
          <a:prstGeom prst="rect">
            <a:avLst/>
          </a:prstGeom>
        </p:spPr>
        <p:txBody>
          <a:bodyPr spcFirstLastPara="1" wrap="square" lIns="91425" tIns="91425" rIns="91425" bIns="91425" anchor="t" anchorCtr="0">
            <a:noAutofit/>
          </a:bodyPr>
          <a:lstStyle/>
          <a:p>
            <a:pPr marL="0" lvl="0" indent="0" algn="just"/>
            <a:r>
              <a:rPr lang="en-ID" sz="1800" noProof="1"/>
              <a:t>Algoritma Greedy bekerja dengan cara mengambil keputusan terbaik pada setiap langkah (lokal optimum) tanpa mempertimbangkan konsekuensi ke depan.</a:t>
            </a:r>
          </a:p>
          <a:p>
            <a:pPr marL="0" lvl="0" indent="0" algn="just"/>
            <a:endParaRPr lang="en-ID" sz="1800" noProof="1"/>
          </a:p>
          <a:p>
            <a:pPr marL="0" lvl="0" indent="0" algn="just"/>
            <a:r>
              <a:rPr lang="en-ID" sz="1800" noProof="1"/>
              <a:t>Tujuannya adalah agar serangkaian keputusan lokal terbaik ini bisa menghasilkan solusi keseluruhan yang optimal (global optimum).</a:t>
            </a:r>
          </a:p>
          <a:p>
            <a:pPr marL="0" lvl="0" indent="0" algn="just"/>
            <a:endParaRPr lang="en-ID" sz="1800" noProof="1"/>
          </a:p>
          <a:p>
            <a:pPr marL="0" indent="0" algn="just"/>
            <a:r>
              <a:rPr lang="en-ID" sz="1800" noProof="1"/>
              <a:t>Dengan kata lain, greedy itu “rakus” — selalu ambil keputusan yang terasa paling bagus sekarang juga.</a:t>
            </a:r>
          </a:p>
          <a:p>
            <a:pPr marL="0" lvl="0" indent="0"/>
            <a:endParaRPr lang="en-ID" sz="1800" noProof="1"/>
          </a:p>
        </p:txBody>
      </p:sp>
      <p:sp>
        <p:nvSpPr>
          <p:cNvPr id="372" name="Google Shape;372;p40">
            <a:extLst>
              <a:ext uri="{FF2B5EF4-FFF2-40B4-BE49-F238E27FC236}">
                <a16:creationId xmlns:a16="http://schemas.microsoft.com/office/drawing/2014/main" id="{D78A5C2A-4AC9-A27B-3F79-F07A1D211424}"/>
              </a:ext>
            </a:extLst>
          </p:cNvPr>
          <p:cNvSpPr txBox="1">
            <a:spLocks noGrp="1"/>
          </p:cNvSpPr>
          <p:nvPr>
            <p:ph type="title"/>
          </p:nvPr>
        </p:nvSpPr>
        <p:spPr>
          <a:xfrm>
            <a:off x="719999" y="200225"/>
            <a:ext cx="7704000" cy="572700"/>
          </a:xfrm>
          <a:prstGeom prst="rect">
            <a:avLst/>
          </a:prstGeom>
        </p:spPr>
        <p:txBody>
          <a:bodyPr spcFirstLastPara="1" wrap="square" lIns="91425" tIns="91425" rIns="91425" bIns="91425" anchor="t" anchorCtr="0">
            <a:noAutofit/>
          </a:bodyPr>
          <a:lstStyle/>
          <a:p>
            <a:pPr algn="ctr" fontAlgn="base"/>
            <a:r>
              <a:rPr lang="en-ID" noProof="1">
                <a:solidFill>
                  <a:srgbClr val="FFC000"/>
                </a:solidFill>
              </a:rPr>
              <a:t>Konsep Dasar Greedy!</a:t>
            </a:r>
          </a:p>
        </p:txBody>
      </p:sp>
    </p:spTree>
    <p:extLst>
      <p:ext uri="{BB962C8B-B14F-4D97-AF65-F5344CB8AC3E}">
        <p14:creationId xmlns:p14="http://schemas.microsoft.com/office/powerpoint/2010/main" val="3643295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9"/>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noProof="1">
                <a:solidFill>
                  <a:srgbClr val="FFC000"/>
                </a:solidFill>
              </a:rPr>
              <a:t>Contoh</a:t>
            </a:r>
            <a:r>
              <a:rPr lang="en-ID" dirty="0">
                <a:solidFill>
                  <a:srgbClr val="FFC000"/>
                </a:solidFill>
              </a:rPr>
              <a:t> Kasus : Koin</a:t>
            </a:r>
            <a:endParaRPr b="0" dirty="0">
              <a:solidFill>
                <a:srgbClr val="FFC000"/>
              </a:solidFill>
            </a:endParaRPr>
          </a:p>
        </p:txBody>
      </p:sp>
      <p:pic>
        <p:nvPicPr>
          <p:cNvPr id="12" name="Picture 11" descr="A person handing money to a person at a cash register">
            <a:extLst>
              <a:ext uri="{FF2B5EF4-FFF2-40B4-BE49-F238E27FC236}">
                <a16:creationId xmlns:a16="http://schemas.microsoft.com/office/drawing/2014/main" id="{AA90353C-7CAE-B612-2653-FEB029DD44F4}"/>
              </a:ext>
            </a:extLst>
          </p:cNvPr>
          <p:cNvPicPr>
            <a:picLocks noChangeAspect="1"/>
          </p:cNvPicPr>
          <p:nvPr/>
        </p:nvPicPr>
        <p:blipFill>
          <a:blip r:embed="rId3"/>
          <a:srcRect l="101" t="107" r="-308" b="1060"/>
          <a:stretch>
            <a:fillRect/>
          </a:stretch>
        </p:blipFill>
        <p:spPr>
          <a:xfrm>
            <a:off x="0" y="1480089"/>
            <a:ext cx="3714409" cy="3663411"/>
          </a:xfrm>
          <a:prstGeom prst="rect">
            <a:avLst/>
          </a:prstGeom>
          <a:ln>
            <a:noFill/>
          </a:ln>
          <a:effectLst>
            <a:softEdge rad="112500"/>
          </a:effectLst>
        </p:spPr>
      </p:pic>
      <p:sp>
        <p:nvSpPr>
          <p:cNvPr id="13" name="Rectangle: Rounded Corners 12">
            <a:extLst>
              <a:ext uri="{FF2B5EF4-FFF2-40B4-BE49-F238E27FC236}">
                <a16:creationId xmlns:a16="http://schemas.microsoft.com/office/drawing/2014/main" id="{6A87E147-AE2D-66F9-F9C7-01A5CB0A8DA7}"/>
              </a:ext>
            </a:extLst>
          </p:cNvPr>
          <p:cNvSpPr/>
          <p:nvPr/>
        </p:nvSpPr>
        <p:spPr>
          <a:xfrm>
            <a:off x="5040000" y="693981"/>
            <a:ext cx="2131200" cy="6648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dvent Pro"/>
                <a:ea typeface="Advent Pro"/>
                <a:cs typeface="Advent Pro"/>
                <a:sym typeface="Advent Pro"/>
              </a:rPr>
              <a:t>Koin = [10, 15, 20, 30]</a:t>
            </a:r>
          </a:p>
          <a:p>
            <a:r>
              <a:rPr lang="en-US" dirty="0">
                <a:solidFill>
                  <a:schemeClr val="tx1"/>
                </a:solidFill>
              </a:rPr>
              <a:t>Uang = 50</a:t>
            </a:r>
          </a:p>
        </p:txBody>
      </p:sp>
      <p:sp>
        <p:nvSpPr>
          <p:cNvPr id="14" name="Google Shape;368;p40">
            <a:extLst>
              <a:ext uri="{FF2B5EF4-FFF2-40B4-BE49-F238E27FC236}">
                <a16:creationId xmlns:a16="http://schemas.microsoft.com/office/drawing/2014/main" id="{D328D86F-4344-7811-DEA7-4A65BBBF1E8A}"/>
              </a:ext>
            </a:extLst>
          </p:cNvPr>
          <p:cNvSpPr txBox="1">
            <a:spLocks/>
          </p:cNvSpPr>
          <p:nvPr/>
        </p:nvSpPr>
        <p:spPr>
          <a:xfrm>
            <a:off x="3801601" y="1991205"/>
            <a:ext cx="5342399" cy="29047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ID" sz="1800" noProof="1"/>
              <a:t>Masalah ini mirip kaya tukang kasir, Kita punya uang / Koin dengan nilai tertentu, Tujuannya dapetin jumlah koin paling sedikit buat total tertentu.</a:t>
            </a:r>
          </a:p>
          <a:p>
            <a:pPr marL="0" indent="0"/>
            <a:endParaRPr lang="en-ID" sz="1800" noProof="1"/>
          </a:p>
          <a:p>
            <a:pPr marL="0" indent="0"/>
            <a:r>
              <a:rPr lang="en-ID" sz="1800" noProof="1"/>
              <a:t>Greedy bakal langsung ambil koin dari nilai yang terbesar dulu [30], kemudian terus dikurangi sampai uangnya habis.</a:t>
            </a:r>
          </a:p>
          <a:p>
            <a:pPr marL="0" indent="0"/>
            <a:endParaRPr lang="en-ID" sz="1800" noProof="1"/>
          </a:p>
          <a:p>
            <a:pPr marL="0" indent="0"/>
            <a:r>
              <a:rPr lang="en-ID" sz="1800" noProof="1"/>
              <a:t>Jadi untuk uang 60, Hasilnya [30, 20] – total 2 koin. </a:t>
            </a:r>
            <a:r>
              <a:rPr lang="id-ID" sz="1800" dirty="0"/>
              <a:t>(dan ini memang optimal untuk pecahan ini).</a:t>
            </a:r>
            <a:endParaRPr lang="en-ID" sz="1800" noProof="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11" name="Google Shape;411;p41"/>
          <p:cNvSpPr txBox="1">
            <a:spLocks noGrp="1"/>
          </p:cNvSpPr>
          <p:nvPr>
            <p:ph type="title"/>
          </p:nvPr>
        </p:nvSpPr>
        <p:spPr>
          <a:xfrm>
            <a:off x="720000" y="15714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solidFill>
                  <a:srgbClr val="FFC000"/>
                </a:solidFill>
              </a:rPr>
              <a:t>Contoh </a:t>
            </a:r>
            <a:r>
              <a:rPr lang="id-ID" noProof="1">
                <a:solidFill>
                  <a:srgbClr val="FFC000"/>
                </a:solidFill>
              </a:rPr>
              <a:t>Greedy</a:t>
            </a:r>
            <a:r>
              <a:rPr lang="id-ID" dirty="0">
                <a:solidFill>
                  <a:srgbClr val="FFC000"/>
                </a:solidFill>
              </a:rPr>
              <a:t> Gagal</a:t>
            </a:r>
            <a:endParaRPr b="0" dirty="0">
              <a:solidFill>
                <a:srgbClr val="FFC000"/>
              </a:solidFill>
            </a:endParaRPr>
          </a:p>
        </p:txBody>
      </p:sp>
      <p:sp>
        <p:nvSpPr>
          <p:cNvPr id="26" name="Rectangle: Rounded Corners 25">
            <a:extLst>
              <a:ext uri="{FF2B5EF4-FFF2-40B4-BE49-F238E27FC236}">
                <a16:creationId xmlns:a16="http://schemas.microsoft.com/office/drawing/2014/main" id="{4B3D3917-EDFC-AD7A-B1BC-B0FB65E02BD4}"/>
              </a:ext>
            </a:extLst>
          </p:cNvPr>
          <p:cNvSpPr/>
          <p:nvPr/>
        </p:nvSpPr>
        <p:spPr>
          <a:xfrm>
            <a:off x="5810400" y="727851"/>
            <a:ext cx="1814901" cy="6648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dvent Pro"/>
                <a:ea typeface="Advent Pro"/>
                <a:cs typeface="Advent Pro"/>
                <a:sym typeface="Advent Pro"/>
              </a:rPr>
              <a:t>Koin = [1, 3, 4]</a:t>
            </a:r>
          </a:p>
          <a:p>
            <a:r>
              <a:rPr lang="en-US" dirty="0">
                <a:solidFill>
                  <a:schemeClr val="tx1"/>
                </a:solidFill>
              </a:rPr>
              <a:t>Uang = 6</a:t>
            </a:r>
          </a:p>
        </p:txBody>
      </p:sp>
      <p:pic>
        <p:nvPicPr>
          <p:cNvPr id="28" name="Picture 27">
            <a:extLst>
              <a:ext uri="{FF2B5EF4-FFF2-40B4-BE49-F238E27FC236}">
                <a16:creationId xmlns:a16="http://schemas.microsoft.com/office/drawing/2014/main" id="{90B897D2-5366-A5E0-F030-5D70AB76FEEE}"/>
              </a:ext>
            </a:extLst>
          </p:cNvPr>
          <p:cNvPicPr>
            <a:picLocks noChangeAspect="1"/>
          </p:cNvPicPr>
          <p:nvPr/>
        </p:nvPicPr>
        <p:blipFill>
          <a:blip r:embed="rId3"/>
          <a:stretch>
            <a:fillRect/>
          </a:stretch>
        </p:blipFill>
        <p:spPr>
          <a:xfrm>
            <a:off x="5874712" y="1770631"/>
            <a:ext cx="3269288" cy="3269288"/>
          </a:xfrm>
          <a:prstGeom prst="rect">
            <a:avLst/>
          </a:prstGeom>
        </p:spPr>
      </p:pic>
      <p:sp>
        <p:nvSpPr>
          <p:cNvPr id="31" name="Google Shape;368;p40">
            <a:extLst>
              <a:ext uri="{FF2B5EF4-FFF2-40B4-BE49-F238E27FC236}">
                <a16:creationId xmlns:a16="http://schemas.microsoft.com/office/drawing/2014/main" id="{0310EDAC-E9AF-F562-8067-C12344C6A69D}"/>
              </a:ext>
            </a:extLst>
          </p:cNvPr>
          <p:cNvSpPr txBox="1">
            <a:spLocks/>
          </p:cNvSpPr>
          <p:nvPr/>
        </p:nvSpPr>
        <p:spPr>
          <a:xfrm>
            <a:off x="341683" y="1392677"/>
            <a:ext cx="5342399" cy="3115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ID" sz="1600" noProof="1"/>
              <a:t>Kalo pakai greedy, langkah pertama pasti ambil pecahan terbesar yaitu 4. Itu terlihat pintar di awal, tapi sisanya jadi 2, dan cuma bisa ditutup dengan 1 + 1. Hasil akhirnya tiga koin.</a:t>
            </a:r>
          </a:p>
          <a:p>
            <a:pPr marL="0" indent="0"/>
            <a:endParaRPr lang="en-ID" sz="1600" noProof="1"/>
          </a:p>
          <a:p>
            <a:pPr marL="0" indent="0"/>
            <a:r>
              <a:rPr lang="en-ID" sz="1600" noProof="1"/>
              <a:t>Tapi solusi paling optimal sebenarnya adalah dua koin saja, yaitu 3 + 3. Jadi keputusan awal greedy yang kelihatannya keren justru mengunci kita ke solusi yang lebih buruk.</a:t>
            </a:r>
          </a:p>
          <a:p>
            <a:pPr marL="0" indent="0"/>
            <a:endParaRPr lang="en-ID" sz="1600" noProof="1"/>
          </a:p>
          <a:p>
            <a:pPr marL="0" indent="0"/>
            <a:r>
              <a:rPr lang="en-ID" sz="1600" noProof="1"/>
              <a:t>Ini nunjukin bahwa kalau struktur pecahan nggak kompatibel, greedy bisa salah prioritas: bagus di awal, tapi jelek di hasil akhirnya.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280800" y="8920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noProof="1">
                <a:solidFill>
                  <a:srgbClr val="FFC000"/>
                </a:solidFill>
              </a:rPr>
              <a:t>Contoh</a:t>
            </a:r>
            <a:r>
              <a:rPr lang="en-ID" dirty="0">
                <a:solidFill>
                  <a:srgbClr val="FFC000"/>
                </a:solidFill>
              </a:rPr>
              <a:t> Coding </a:t>
            </a:r>
            <a:endParaRPr b="0" dirty="0">
              <a:solidFill>
                <a:srgbClr val="FFC000"/>
              </a:solidFill>
            </a:endParaRPr>
          </a:p>
        </p:txBody>
      </p:sp>
      <p:pic>
        <p:nvPicPr>
          <p:cNvPr id="11" name="Graphic 10">
            <a:extLst>
              <a:ext uri="{FF2B5EF4-FFF2-40B4-BE49-F238E27FC236}">
                <a16:creationId xmlns:a16="http://schemas.microsoft.com/office/drawing/2014/main" id="{04756272-B190-1912-9CAE-A02E708B2E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7326" y="260351"/>
            <a:ext cx="360000" cy="360000"/>
          </a:xfrm>
          <a:prstGeom prst="rect">
            <a:avLst/>
          </a:prstGeom>
        </p:spPr>
      </p:pic>
      <p:sp>
        <p:nvSpPr>
          <p:cNvPr id="14" name="Google Shape;368;p40">
            <a:extLst>
              <a:ext uri="{FF2B5EF4-FFF2-40B4-BE49-F238E27FC236}">
                <a16:creationId xmlns:a16="http://schemas.microsoft.com/office/drawing/2014/main" id="{733733DB-BE20-2A4C-53CA-45B90F1445EB}"/>
              </a:ext>
            </a:extLst>
          </p:cNvPr>
          <p:cNvSpPr txBox="1">
            <a:spLocks/>
          </p:cNvSpPr>
          <p:nvPr/>
        </p:nvSpPr>
        <p:spPr>
          <a:xfrm>
            <a:off x="156939" y="917676"/>
            <a:ext cx="4618637" cy="1682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ID" sz="1600" noProof="1"/>
              <a:t>Ini contoh implementasi sederhana di python. Kita urutin koin terbesar ke terkecil, terus kita ulang sampai uangnya habis. </a:t>
            </a:r>
          </a:p>
          <a:p>
            <a:pPr marL="0" indent="0"/>
            <a:endParaRPr lang="en-ID" sz="600" noProof="1"/>
          </a:p>
          <a:p>
            <a:pPr marL="0" indent="0"/>
            <a:r>
              <a:rPr lang="en-ID" sz="1600" noProof="1"/>
              <a:t>Jadi setiap kali koin diambil, nilai uangnya dikurangi. Hasil akhir langsung keluar List koin yang dipakai.</a:t>
            </a:r>
          </a:p>
        </p:txBody>
      </p:sp>
      <p:pic>
        <p:nvPicPr>
          <p:cNvPr id="16" name="Picture 15">
            <a:extLst>
              <a:ext uri="{FF2B5EF4-FFF2-40B4-BE49-F238E27FC236}">
                <a16:creationId xmlns:a16="http://schemas.microsoft.com/office/drawing/2014/main" id="{4961C10D-2E0B-740F-8CEF-7F4165A6A4CC}"/>
              </a:ext>
            </a:extLst>
          </p:cNvPr>
          <p:cNvPicPr>
            <a:picLocks noChangeAspect="1"/>
          </p:cNvPicPr>
          <p:nvPr/>
        </p:nvPicPr>
        <p:blipFill>
          <a:blip r:embed="rId5"/>
          <a:stretch>
            <a:fillRect/>
          </a:stretch>
        </p:blipFill>
        <p:spPr>
          <a:xfrm>
            <a:off x="4775576" y="813775"/>
            <a:ext cx="4392780" cy="2973749"/>
          </a:xfrm>
          <a:prstGeom prst="rect">
            <a:avLst/>
          </a:prstGeom>
          <a:ln>
            <a:noFill/>
          </a:ln>
          <a:effectLst>
            <a:softEdge rad="112500"/>
          </a:effectLst>
        </p:spPr>
      </p:pic>
      <p:pic>
        <p:nvPicPr>
          <p:cNvPr id="18" name="Picture 17">
            <a:extLst>
              <a:ext uri="{FF2B5EF4-FFF2-40B4-BE49-F238E27FC236}">
                <a16:creationId xmlns:a16="http://schemas.microsoft.com/office/drawing/2014/main" id="{040E90B0-7D84-D661-C92B-1F272977178D}"/>
              </a:ext>
            </a:extLst>
          </p:cNvPr>
          <p:cNvPicPr>
            <a:picLocks noChangeAspect="1"/>
          </p:cNvPicPr>
          <p:nvPr/>
        </p:nvPicPr>
        <p:blipFill>
          <a:blip r:embed="rId6"/>
          <a:srcRect r="28123" b="17656"/>
          <a:stretch>
            <a:fillRect/>
          </a:stretch>
        </p:blipFill>
        <p:spPr>
          <a:xfrm>
            <a:off x="156939" y="2704226"/>
            <a:ext cx="4149754" cy="23800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txBox="1">
            <a:spLocks noGrp="1"/>
          </p:cNvSpPr>
          <p:nvPr>
            <p:ph type="title"/>
          </p:nvPr>
        </p:nvSpPr>
        <p:spPr>
          <a:xfrm>
            <a:off x="0" y="117428"/>
            <a:ext cx="5224229" cy="895217"/>
          </a:xfrm>
          <a:prstGeom prst="rect">
            <a:avLst/>
          </a:prstGeom>
        </p:spPr>
        <p:txBody>
          <a:bodyPr spcFirstLastPara="1" wrap="square" lIns="91425" tIns="91425" rIns="91425" bIns="91425" anchor="t" anchorCtr="0">
            <a:noAutofit/>
          </a:bodyPr>
          <a:lstStyle/>
          <a:p>
            <a:pPr lvl="0"/>
            <a:r>
              <a:rPr lang="id-ID" sz="2800" dirty="0">
                <a:solidFill>
                  <a:srgbClr val="FFC000"/>
                </a:solidFill>
              </a:rPr>
              <a:t>Karakteristik Algoritma Greedy</a:t>
            </a:r>
            <a:endParaRPr sz="2800" b="0" dirty="0">
              <a:solidFill>
                <a:srgbClr val="FFC000"/>
              </a:solidFill>
            </a:endParaRPr>
          </a:p>
        </p:txBody>
      </p:sp>
      <p:sp>
        <p:nvSpPr>
          <p:cNvPr id="2" name="Google Shape;368;p40">
            <a:extLst>
              <a:ext uri="{FF2B5EF4-FFF2-40B4-BE49-F238E27FC236}">
                <a16:creationId xmlns:a16="http://schemas.microsoft.com/office/drawing/2014/main" id="{F28AA421-8754-C2BD-5BA9-4F3B3EAE9FC9}"/>
              </a:ext>
            </a:extLst>
          </p:cNvPr>
          <p:cNvSpPr txBox="1">
            <a:spLocks/>
          </p:cNvSpPr>
          <p:nvPr/>
        </p:nvSpPr>
        <p:spPr>
          <a:xfrm>
            <a:off x="0" y="1231122"/>
            <a:ext cx="4335940" cy="30936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ID" sz="1600" noProof="1"/>
              <a:t>Algoritma Greedy punya karakter simpel — dia selalu ambil keputusan terbaik di tiap langkah tanpa mundur buat revisi. Jadi cepet banget, cocok buat masalah optimasi besar. Tapi karena fokusnya cuma pada keputusan lokal, kadang hasil akhirnya nggak 100% optimal.</a:t>
            </a:r>
          </a:p>
          <a:p>
            <a:pPr marL="0" indent="0"/>
            <a:endParaRPr lang="en-ID" sz="1600" noProof="1"/>
          </a:p>
          <a:p>
            <a:pPr marL="0" indent="0"/>
            <a:r>
              <a:rPr lang="en-ID" sz="1600" noProof="1"/>
              <a:t>Analoginya :</a:t>
            </a:r>
          </a:p>
          <a:p>
            <a:pPr marL="0" indent="0"/>
            <a:r>
              <a:rPr lang="en-ID" sz="1600" noProof="1"/>
              <a:t>Kayak orang belanja yang langsung ambil barang termurah tanpa mikir promo combo di ujung rak — kelihatannya hemat, tapi belum tentu paling efisien </a:t>
            </a:r>
          </a:p>
        </p:txBody>
      </p:sp>
      <p:pic>
        <p:nvPicPr>
          <p:cNvPr id="4" name="Picture 3">
            <a:extLst>
              <a:ext uri="{FF2B5EF4-FFF2-40B4-BE49-F238E27FC236}">
                <a16:creationId xmlns:a16="http://schemas.microsoft.com/office/drawing/2014/main" id="{A95C858A-3C4D-C6E7-C71A-0EADA5FFF0A2}"/>
              </a:ext>
            </a:extLst>
          </p:cNvPr>
          <p:cNvPicPr>
            <a:picLocks noChangeAspect="1"/>
          </p:cNvPicPr>
          <p:nvPr/>
        </p:nvPicPr>
        <p:blipFill>
          <a:blip r:embed="rId3"/>
          <a:stretch>
            <a:fillRect/>
          </a:stretch>
        </p:blipFill>
        <p:spPr>
          <a:xfrm>
            <a:off x="4335940" y="1176502"/>
            <a:ext cx="4808060" cy="3202908"/>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5"/>
          <p:cNvSpPr txBox="1">
            <a:spLocks noGrp="1"/>
          </p:cNvSpPr>
          <p:nvPr>
            <p:ph type="title"/>
          </p:nvPr>
        </p:nvSpPr>
        <p:spPr>
          <a:xfrm>
            <a:off x="3056527" y="192080"/>
            <a:ext cx="4651301" cy="914400"/>
          </a:xfrm>
          <a:prstGeom prst="rect">
            <a:avLst/>
          </a:prstGeom>
        </p:spPr>
        <p:txBody>
          <a:bodyPr spcFirstLastPara="1" wrap="square" lIns="91425" tIns="91425" rIns="91425" bIns="91425" anchor="t" anchorCtr="0">
            <a:noAutofit/>
          </a:bodyPr>
          <a:lstStyle/>
          <a:p>
            <a:pPr fontAlgn="base"/>
            <a:r>
              <a:rPr lang="id-ID" sz="2400" dirty="0">
                <a:solidFill>
                  <a:srgbClr val="FFC000"/>
                </a:solidFill>
              </a:rPr>
              <a:t>Jenis Algoritma Greedy</a:t>
            </a:r>
            <a:r>
              <a:rPr lang="en-US" sz="2400" dirty="0">
                <a:solidFill>
                  <a:srgbClr val="FFC000"/>
                </a:solidFill>
              </a:rPr>
              <a:t> #Activity Selection</a:t>
            </a:r>
            <a:endParaRPr lang="id-ID" sz="2400" dirty="0">
              <a:solidFill>
                <a:srgbClr val="FFC000"/>
              </a:solidFill>
            </a:endParaRPr>
          </a:p>
        </p:txBody>
      </p:sp>
      <p:sp>
        <p:nvSpPr>
          <p:cNvPr id="2" name="Google Shape;368;p40">
            <a:extLst>
              <a:ext uri="{FF2B5EF4-FFF2-40B4-BE49-F238E27FC236}">
                <a16:creationId xmlns:a16="http://schemas.microsoft.com/office/drawing/2014/main" id="{8BA34685-8159-CB8D-FE5B-DB7FC0065E75}"/>
              </a:ext>
            </a:extLst>
          </p:cNvPr>
          <p:cNvSpPr txBox="1">
            <a:spLocks/>
          </p:cNvSpPr>
          <p:nvPr/>
        </p:nvSpPr>
        <p:spPr>
          <a:xfrm>
            <a:off x="4456900" y="1610515"/>
            <a:ext cx="4574180" cy="1922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ID" sz="1600" noProof="1"/>
              <a:t>Algoritma ini digunakan dalam manajemen waktu dan penjadwalan. Ketika Anda memiliki sejumlah kegiatan dengan waktu mulai dan selesai yang berbeda, algoritma ini membantu Anda memilih sejumlah kegiatan yang tidak saling tumpang tindih untuk mendapatkan jadwal yang paling efisien.</a:t>
            </a:r>
          </a:p>
        </p:txBody>
      </p:sp>
      <p:pic>
        <p:nvPicPr>
          <p:cNvPr id="5" name="Picture 4">
            <a:extLst>
              <a:ext uri="{FF2B5EF4-FFF2-40B4-BE49-F238E27FC236}">
                <a16:creationId xmlns:a16="http://schemas.microsoft.com/office/drawing/2014/main" id="{3F9AD7BD-66B5-2491-B5C8-E121D5698465}"/>
              </a:ext>
            </a:extLst>
          </p:cNvPr>
          <p:cNvPicPr>
            <a:picLocks noChangeAspect="1"/>
          </p:cNvPicPr>
          <p:nvPr/>
        </p:nvPicPr>
        <p:blipFill>
          <a:blip r:embed="rId3"/>
          <a:stretch>
            <a:fillRect/>
          </a:stretch>
        </p:blipFill>
        <p:spPr>
          <a:xfrm>
            <a:off x="727671" y="2571750"/>
            <a:ext cx="3163156" cy="23674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8540310-FB09-7A13-C9A0-F61789793A29}"/>
              </a:ext>
            </a:extLst>
          </p:cNvPr>
          <p:cNvPicPr>
            <a:picLocks noChangeAspect="1"/>
          </p:cNvPicPr>
          <p:nvPr/>
        </p:nvPicPr>
        <p:blipFill>
          <a:blip r:embed="rId4"/>
          <a:stretch>
            <a:fillRect/>
          </a:stretch>
        </p:blipFill>
        <p:spPr>
          <a:xfrm>
            <a:off x="112920" y="649280"/>
            <a:ext cx="2568644" cy="19224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cSld>
  <p:clrMapOvr>
    <a:masterClrMapping/>
  </p:clrMapOvr>
</p:sld>
</file>

<file path=ppt/theme/theme1.xml><?xml version="1.0" encoding="utf-8"?>
<a:theme xmlns:a="http://schemas.openxmlformats.org/drawingml/2006/main" name="5G Wireless Technology MK Plan by Slidesgo">
  <a:themeElements>
    <a:clrScheme name="Simple Light">
      <a:dk1>
        <a:srgbClr val="FFFFFF"/>
      </a:dk1>
      <a:lt1>
        <a:srgbClr val="EE98FF"/>
      </a:lt1>
      <a:dk2>
        <a:srgbClr val="CB7DFF"/>
      </a:dk2>
      <a:lt2>
        <a:srgbClr val="996EF7"/>
      </a:lt2>
      <a:accent1>
        <a:srgbClr val="54167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TotalTime>
  <Words>712</Words>
  <Application>Microsoft Office PowerPoint</Application>
  <PresentationFormat>Peragaan Layar (16:9)</PresentationFormat>
  <Paragraphs>68</Paragraphs>
  <Slides>16</Slides>
  <Notes>16</Notes>
  <HiddenSlides>0</HiddenSlides>
  <MMClips>0</MMClips>
  <ScaleCrop>false</ScaleCrop>
  <HeadingPairs>
    <vt:vector size="6" baseType="variant">
      <vt:variant>
        <vt:lpstr>Font Dipakai</vt:lpstr>
      </vt:variant>
      <vt:variant>
        <vt:i4>5</vt:i4>
      </vt:variant>
      <vt:variant>
        <vt:lpstr>Tema</vt:lpstr>
      </vt:variant>
      <vt:variant>
        <vt:i4>1</vt:i4>
      </vt:variant>
      <vt:variant>
        <vt:lpstr>Judul Slide</vt:lpstr>
      </vt:variant>
      <vt:variant>
        <vt:i4>16</vt:i4>
      </vt:variant>
    </vt:vector>
  </HeadingPairs>
  <TitlesOfParts>
    <vt:vector size="22" baseType="lpstr">
      <vt:lpstr>Arial</vt:lpstr>
      <vt:lpstr>Oxanium</vt:lpstr>
      <vt:lpstr>Raleway</vt:lpstr>
      <vt:lpstr>Advent Pro</vt:lpstr>
      <vt:lpstr>Hind</vt:lpstr>
      <vt:lpstr>5G Wireless Technology MK Plan by Slidesgo</vt:lpstr>
      <vt:lpstr>Presentasi LOGIKA &amp; ALGORITMA</vt:lpstr>
      <vt:lpstr>Our Team Kelompok 5</vt:lpstr>
      <vt:lpstr>Pengertian Algoritma Greedy</vt:lpstr>
      <vt:lpstr>Konsep Dasar Greedy!</vt:lpstr>
      <vt:lpstr>Contoh Kasus : Koin</vt:lpstr>
      <vt:lpstr>Contoh Greedy Gagal</vt:lpstr>
      <vt:lpstr>Contoh Coding </vt:lpstr>
      <vt:lpstr>Karakteristik Algoritma Greedy</vt:lpstr>
      <vt:lpstr>Jenis Algoritma Greedy #Activity Selection</vt:lpstr>
      <vt:lpstr>Studi Kasus Nyata #Dijkstra</vt:lpstr>
      <vt:lpstr>Masalah Sehari-Hari yang Menggunakan Prinsip Greedy</vt:lpstr>
      <vt:lpstr>Kelebihan dan Kekurangan Algoritma Greedy</vt:lpstr>
      <vt:lpstr>Kesimpulan</vt:lpstr>
      <vt:lpstr>Roadmap infographic</vt:lpstr>
      <vt:lpstr>Presentasi PowerPoint</vt:lpstr>
      <vt:lpstr>Case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 Mahendra</cp:lastModifiedBy>
  <cp:revision>53</cp:revision>
  <dcterms:modified xsi:type="dcterms:W3CDTF">2025-12-05T10:19:20Z</dcterms:modified>
</cp:coreProperties>
</file>